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8" r:id="rId24"/>
    <p:sldId id="277" r:id="rId25"/>
    <p:sldId id="281" r:id="rId26"/>
    <p:sldId id="282" r:id="rId27"/>
    <p:sldId id="280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23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10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A98F-BF96-BA40-B3B7-A8E1BC8E329B}" type="datetimeFigureOut">
              <a:rPr lang="fr-CH" smtClean="0"/>
              <a:t>23.02.21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2C4C-18F9-2849-B5BE-1A5716C110B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128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A98F-BF96-BA40-B3B7-A8E1BC8E329B}" type="datetimeFigureOut">
              <a:rPr lang="fr-CH" smtClean="0"/>
              <a:t>23.02.21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2C4C-18F9-2849-B5BE-1A5716C110B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552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A98F-BF96-BA40-B3B7-A8E1BC8E329B}" type="datetimeFigureOut">
              <a:rPr lang="fr-CH" smtClean="0"/>
              <a:t>23.02.21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2C4C-18F9-2849-B5BE-1A5716C110B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09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A98F-BF96-BA40-B3B7-A8E1BC8E329B}" type="datetimeFigureOut">
              <a:rPr lang="fr-CH" smtClean="0"/>
              <a:t>23.02.21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2C4C-18F9-2849-B5BE-1A5716C110B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240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A98F-BF96-BA40-B3B7-A8E1BC8E329B}" type="datetimeFigureOut">
              <a:rPr lang="fr-CH" smtClean="0"/>
              <a:t>23.02.21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2C4C-18F9-2849-B5BE-1A5716C110B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619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A98F-BF96-BA40-B3B7-A8E1BC8E329B}" type="datetimeFigureOut">
              <a:rPr lang="fr-CH" smtClean="0"/>
              <a:t>23.02.21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2C4C-18F9-2849-B5BE-1A5716C110B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957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A98F-BF96-BA40-B3B7-A8E1BC8E329B}" type="datetimeFigureOut">
              <a:rPr lang="fr-CH" smtClean="0"/>
              <a:t>23.02.21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2C4C-18F9-2849-B5BE-1A5716C110B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506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A98F-BF96-BA40-B3B7-A8E1BC8E329B}" type="datetimeFigureOut">
              <a:rPr lang="fr-CH" smtClean="0"/>
              <a:t>23.02.21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2C4C-18F9-2849-B5BE-1A5716C110B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A98F-BF96-BA40-B3B7-A8E1BC8E329B}" type="datetimeFigureOut">
              <a:rPr lang="fr-CH" smtClean="0"/>
              <a:t>23.02.21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2C4C-18F9-2849-B5BE-1A5716C110B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397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A98F-BF96-BA40-B3B7-A8E1BC8E329B}" type="datetimeFigureOut">
              <a:rPr lang="fr-CH" smtClean="0"/>
              <a:t>23.02.21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2C4C-18F9-2849-B5BE-1A5716C110B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545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A98F-BF96-BA40-B3B7-A8E1BC8E329B}" type="datetimeFigureOut">
              <a:rPr lang="fr-CH" smtClean="0"/>
              <a:t>23.02.21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2C4C-18F9-2849-B5BE-1A5716C110B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658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A98F-BF96-BA40-B3B7-A8E1BC8E329B}" type="datetimeFigureOut">
              <a:rPr lang="fr-CH" smtClean="0"/>
              <a:t>23.02.21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2C4C-18F9-2849-B5BE-1A5716C110B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426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ibleimages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ambsongs.co.n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A29D89F-6D84-044E-8275-D71203F6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6A20E2-3278-114E-8385-D0F5BFFE3DE0}"/>
              </a:ext>
            </a:extLst>
          </p:cNvPr>
          <p:cNvSpPr/>
          <p:nvPr/>
        </p:nvSpPr>
        <p:spPr>
          <a:xfrm>
            <a:off x="2925874" y="702117"/>
            <a:ext cx="69498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paix entre mes mains</a:t>
            </a:r>
          </a:p>
          <a:p>
            <a:pPr algn="ctr"/>
            <a:r>
              <a:rPr lang="fr-FR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D’après Jean 20</a:t>
            </a:r>
            <a:endParaRPr lang="fr-FR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29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4" y="2980446"/>
            <a:ext cx="5094864" cy="3802134"/>
          </a:xfrm>
        </p:spPr>
        <p:txBody>
          <a:bodyPr>
            <a:noAutofit/>
          </a:bodyPr>
          <a:lstStyle/>
          <a:p>
            <a:r>
              <a:rPr lang="fr-CH" dirty="0"/>
              <a:t>Jésus, l’ami de Thomas, va aider les gens à « faire la paix » avec eux-mêmes et avec les autres. Jésus fait la Paix. </a:t>
            </a:r>
            <a:endParaRPr lang="fr-CH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752350-7DAA-B54C-8FBE-570DE5F8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23" y="2405013"/>
            <a:ext cx="660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4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853A2CE-203C-024E-B156-B6778E7A9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0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4" y="2980446"/>
            <a:ext cx="5094864" cy="3802134"/>
          </a:xfrm>
        </p:spPr>
        <p:txBody>
          <a:bodyPr>
            <a:noAutofit/>
          </a:bodyPr>
          <a:lstStyle/>
          <a:p>
            <a:r>
              <a:rPr lang="fr-CH" dirty="0"/>
              <a:t>Jésus, l’ami de Thomas, va même guérir les personnes malades. Jésus soigne le cœur et le corps des gens. </a:t>
            </a:r>
            <a:endParaRPr lang="fr-CH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E78B9F-EDCD-A247-9B5F-0BE6E5A1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18" y="2564893"/>
            <a:ext cx="5301267" cy="39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3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4FF0C8-F28F-304D-BD06-CC4080A8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4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4" y="2980446"/>
            <a:ext cx="5094864" cy="3802134"/>
          </a:xfrm>
        </p:spPr>
        <p:txBody>
          <a:bodyPr>
            <a:noAutofit/>
          </a:bodyPr>
          <a:lstStyle/>
          <a:p>
            <a:r>
              <a:rPr lang="fr-CH" dirty="0"/>
              <a:t>Jésus, l’ami de Thomas, a donné beaucoup d’amour. Jésus est amour et pardon. </a:t>
            </a:r>
            <a:endParaRPr lang="fr-CH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6DAEE7B-0A5F-CA42-83C0-65877028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12" y="2100648"/>
            <a:ext cx="5788454" cy="434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7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D67A5F-10CF-3C4C-8EA1-8FDB60C5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28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4" y="1893052"/>
            <a:ext cx="5094864" cy="5372722"/>
          </a:xfrm>
        </p:spPr>
        <p:txBody>
          <a:bodyPr>
            <a:noAutofit/>
          </a:bodyPr>
          <a:lstStyle/>
          <a:p>
            <a:r>
              <a:rPr lang="fr-CH" dirty="0"/>
              <a:t>Mais toutes ces choses que fait Jésus ne plaisent pas aux chefs, aux gens importants. Jésus est embêté, mis de côté, accusé de « faire des histoires » et « chercher la bagarre » </a:t>
            </a:r>
            <a:endParaRPr lang="fr-CH" sz="24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BB4CB7B-5617-ED44-8EB5-7A32A8A7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98" y="2795828"/>
            <a:ext cx="5528147" cy="41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7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AFB744-21C1-D14A-96CA-693D4317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85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87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4" y="1893052"/>
            <a:ext cx="5094864" cy="5372722"/>
          </a:xfrm>
        </p:spPr>
        <p:txBody>
          <a:bodyPr>
            <a:noAutofit/>
          </a:bodyPr>
          <a:lstStyle/>
          <a:p>
            <a:r>
              <a:rPr lang="fr-CH" dirty="0"/>
              <a:t>Pour finir, Jésus est cloué sur une croix à cause de toutes les belles choses qu’il a faites.</a:t>
            </a:r>
          </a:p>
          <a:p>
            <a:r>
              <a:rPr lang="fr-CH" dirty="0"/>
              <a:t>Jésus va mourir sur cette croix. </a:t>
            </a:r>
          </a:p>
          <a:p>
            <a:endParaRPr lang="fr-CH" sz="2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726AF1-FB4D-0347-8AB6-0699D969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87" y="2131763"/>
            <a:ext cx="4791379" cy="359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50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FF50874-B756-E743-BD1D-73E4CFB5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5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4" y="1788175"/>
            <a:ext cx="5094864" cy="6024849"/>
          </a:xfrm>
        </p:spPr>
        <p:txBody>
          <a:bodyPr>
            <a:noAutofit/>
          </a:bodyPr>
          <a:lstStyle/>
          <a:p>
            <a:r>
              <a:rPr lang="fr-CH" sz="2400" dirty="0"/>
              <a:t>Aujourd’hui nous allons découvrir l’histoire d’un des disciples de Jésus. Ils sont amis depuis 3 ans. Trois années qu’il suit Jésus partout où il va !</a:t>
            </a:r>
          </a:p>
          <a:p>
            <a:r>
              <a:rPr lang="fr-CH" sz="2400" dirty="0"/>
              <a:t> C’est pour cela qu’il le connait bien, même si tous les jours, c’est une nouvelle aventure avec Jésus !</a:t>
            </a:r>
          </a:p>
          <a:p>
            <a:r>
              <a:rPr lang="fr-CH" sz="2400" dirty="0"/>
              <a:t>Cet ami s’appelait Thomas, cela veut dire « le jumeau ». Thomas avait donc un frère jumeau, mais on n’en parle pas dans la Bible.</a:t>
            </a:r>
          </a:p>
          <a:p>
            <a:r>
              <a:rPr lang="fr-CH" sz="2400" dirty="0"/>
              <a:t>Aujourd’hui, quand se passe cette histoire, Thomas est triste. Découvrons petit à petit pourquoi Thomas était triste.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C125C2F3-8C47-4045-A657-36712046D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12869" b="1"/>
          <a:stretch/>
        </p:blipFill>
        <p:spPr bwMode="auto">
          <a:xfrm>
            <a:off x="6400800" y="2555875"/>
            <a:ext cx="5094864" cy="46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55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4" y="1893052"/>
            <a:ext cx="5094864" cy="5372722"/>
          </a:xfrm>
        </p:spPr>
        <p:txBody>
          <a:bodyPr>
            <a:noAutofit/>
          </a:bodyPr>
          <a:lstStyle/>
          <a:p>
            <a:r>
              <a:rPr lang="fr-CH" dirty="0"/>
              <a:t>Tout le monde croit que c’est la fin de l’histoire. Que tout est fermé, qu’il n’y a plus d’ouverture . </a:t>
            </a:r>
          </a:p>
          <a:p>
            <a:endParaRPr lang="fr-CH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A07131-0575-064A-8B75-EA56191A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76" y="1893052"/>
            <a:ext cx="5134361" cy="38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9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D56FE7-58C8-3242-AE8E-D94B24A9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4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5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3" y="1893051"/>
            <a:ext cx="5355143" cy="2907549"/>
          </a:xfrm>
        </p:spPr>
        <p:txBody>
          <a:bodyPr>
            <a:noAutofit/>
          </a:bodyPr>
          <a:lstStyle/>
          <a:p>
            <a:r>
              <a:rPr lang="fr-CH" dirty="0"/>
              <a:t>La semaine suivante, les amis de Thomas se retrouvent une nouvelle fois, mais un peu moins tristes, car ils ont vu Jésus</a:t>
            </a:r>
            <a:r>
              <a:rPr lang="fr-CH" sz="2400" dirty="0"/>
              <a:t> </a:t>
            </a:r>
          </a:p>
          <a:p>
            <a:r>
              <a:rPr lang="fr-CH" dirty="0"/>
              <a:t>Sauf Thomas, qui lui est toujours bien triste</a:t>
            </a:r>
            <a:r>
              <a:rPr lang="fr-CH" sz="2400" dirty="0"/>
              <a:t>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6F2496E-CBC1-464F-BB2C-D42C41AB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70" y="2267464"/>
            <a:ext cx="4874054" cy="36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114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A78CE46-7EA2-6F48-985F-EBFD6DF4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63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3" y="1893051"/>
            <a:ext cx="5355143" cy="2907549"/>
          </a:xfrm>
        </p:spPr>
        <p:txBody>
          <a:bodyPr>
            <a:noAutofit/>
          </a:bodyPr>
          <a:lstStyle/>
          <a:p>
            <a:r>
              <a:rPr lang="fr-CH" sz="2400" dirty="0"/>
              <a:t>Les amis de Thomas se retrouvent, tous très tristes, dans une chambre fermée. Mais il se passe quelque chose de très bizarre…</a:t>
            </a:r>
          </a:p>
          <a:p>
            <a:r>
              <a:rPr lang="fr-CH" sz="2400" dirty="0"/>
              <a:t> Leur ami Jésus, celui qui était mort, se retrouve devant eux. Il leur dit : “Soyez en « paix »!</a:t>
            </a:r>
          </a:p>
          <a:p>
            <a:r>
              <a:rPr lang="fr-CH" sz="2400" dirty="0"/>
              <a:t>Ils ont peur… mais en même temps, ils reprennent courage et confiance en Dieu.</a:t>
            </a:r>
          </a:p>
          <a:p>
            <a:r>
              <a:rPr lang="fr-CH" sz="2400" dirty="0"/>
              <a:t>Ensuite, chacun reprend ses activités </a:t>
            </a:r>
          </a:p>
          <a:p>
            <a:endParaRPr lang="fr-CH" sz="2400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7DDD4C0F-1BCE-B943-9E68-7D0417192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12869" b="1"/>
          <a:stretch/>
        </p:blipFill>
        <p:spPr bwMode="auto">
          <a:xfrm>
            <a:off x="6659476" y="2042374"/>
            <a:ext cx="5094864" cy="46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698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28F6C723-0BBC-DD4D-89F1-BDA38C359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794"/>
            <a:ext cx="12801580" cy="95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042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3" y="1893051"/>
            <a:ext cx="5355143" cy="2907549"/>
          </a:xfrm>
        </p:spPr>
        <p:txBody>
          <a:bodyPr>
            <a:noAutofit/>
          </a:bodyPr>
          <a:lstStyle/>
          <a:p>
            <a:r>
              <a:rPr lang="fr-CH" dirty="0"/>
              <a:t>Ses amis lui disent : « C’était lui, il est vivant, on l’a vu ». Thomas ne peut pas le croire tant qu’il ne l’aura pas vu lui-même et qu’il n’aura pas touché les mains abimées de Jésus. </a:t>
            </a:r>
            <a:endParaRPr lang="fr-CH" sz="24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8EB6E80-C582-7148-9938-F317DEAF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76" y="2797153"/>
            <a:ext cx="5195330" cy="389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932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0DB38FD-26A9-4341-9513-93E72772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747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3" y="3104013"/>
            <a:ext cx="5355143" cy="2907549"/>
          </a:xfrm>
        </p:spPr>
        <p:txBody>
          <a:bodyPr>
            <a:noAutofit/>
          </a:bodyPr>
          <a:lstStyle/>
          <a:p>
            <a:r>
              <a:rPr lang="fr-CH" dirty="0"/>
              <a:t>Tout d’un coup, Jésus apparait à nouveau au milieu de ses amis et il leur dit « La Paix soit avec vous».</a:t>
            </a:r>
          </a:p>
          <a:p>
            <a:endParaRPr lang="fr-CH" sz="240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8ACD308-B47B-7240-8909-D98925FB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77" y="2667415"/>
            <a:ext cx="5040990" cy="378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472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BA7C988-677A-9D40-AA8C-5178A311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80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8F6C723-0BBC-DD4D-89F1-BDA38C359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794"/>
            <a:ext cx="12801580" cy="95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49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3" y="2477530"/>
            <a:ext cx="5355143" cy="2907549"/>
          </a:xfrm>
        </p:spPr>
        <p:txBody>
          <a:bodyPr>
            <a:noAutofit/>
          </a:bodyPr>
          <a:lstStyle/>
          <a:p>
            <a:r>
              <a:rPr lang="fr-CH" dirty="0"/>
              <a:t>Jésus s’approche de Thomas car il sait qu’il a besoin de le voir et de le sentir .</a:t>
            </a:r>
          </a:p>
          <a:p>
            <a:r>
              <a:rPr lang="fr-CH" dirty="0"/>
              <a:t>Jésus montre ses mains abimées</a:t>
            </a:r>
            <a:r>
              <a:rPr lang="fr-CH" sz="2400" dirty="0"/>
              <a:t> .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25B83E7-40F6-2B48-BE27-A2D0D9FE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76" y="2477530"/>
            <a:ext cx="4429211" cy="332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37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4A9D3B3-C1B3-9C4C-8805-27F86B135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97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3" y="2477530"/>
            <a:ext cx="5355143" cy="2907549"/>
          </a:xfrm>
        </p:spPr>
        <p:txBody>
          <a:bodyPr>
            <a:noAutofit/>
          </a:bodyPr>
          <a:lstStyle/>
          <a:p>
            <a:r>
              <a:rPr lang="fr-CH" dirty="0"/>
              <a:t>Thomas reconnaît Jésus ! Et à ce moment il croit que la méchanceté des gens n’a pas pu faire disparaître l’amour que Jésus a partagé. </a:t>
            </a:r>
            <a:endParaRPr lang="fr-CH" sz="24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D2863A8-2FE3-824F-96E8-89206291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83" y="2477530"/>
            <a:ext cx="5887308" cy="441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117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4D63539-5042-1941-B8A4-E2AC3298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680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3" y="3641312"/>
            <a:ext cx="5355143" cy="2907549"/>
          </a:xfrm>
        </p:spPr>
        <p:txBody>
          <a:bodyPr>
            <a:noAutofit/>
          </a:bodyPr>
          <a:lstStyle/>
          <a:p>
            <a:r>
              <a:rPr lang="fr-CH" dirty="0"/>
              <a:t>Il croit que la Vie est plus forte que la mort </a:t>
            </a:r>
            <a:r>
              <a:rPr lang="fr-CH" sz="2400" dirty="0"/>
              <a:t>.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DE51F01-FA6B-FF46-A895-6FEDDB25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71351"/>
            <a:ext cx="5436680" cy="407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122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594D1AD-10EE-F347-B771-EF975020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16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3" y="3641312"/>
            <a:ext cx="5355143" cy="2907549"/>
          </a:xfrm>
        </p:spPr>
        <p:txBody>
          <a:bodyPr>
            <a:noAutofit/>
          </a:bodyPr>
          <a:lstStyle/>
          <a:p>
            <a:r>
              <a:rPr lang="fr-CH" dirty="0"/>
              <a:t>Depuis ce jour, Thomas a eu beaucoup de frères jumeaux et de sœurs jumelles. </a:t>
            </a:r>
            <a:r>
              <a:rPr lang="fr-CH" sz="2400" dirty="0"/>
              <a:t>.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FBBD9AA-5AE4-1C4E-8721-3FF64E0F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76" y="2792421"/>
            <a:ext cx="5355143" cy="40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990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0EE3E2A-B0DE-804F-B633-CDF4B5C5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685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055" y="1338646"/>
            <a:ext cx="6271145" cy="2907549"/>
          </a:xfrm>
        </p:spPr>
        <p:txBody>
          <a:bodyPr>
            <a:noAutofit/>
          </a:bodyPr>
          <a:lstStyle/>
          <a:p>
            <a:r>
              <a:rPr lang="fr-CH" dirty="0"/>
              <a:t>Des hommes, des femmes, des enfants qui ont continué à faire ce que Jésus a fait  :</a:t>
            </a:r>
          </a:p>
          <a:p>
            <a:r>
              <a:rPr lang="fr-CH" dirty="0"/>
              <a:t>Voyager pour parler de l’amour de Dieu</a:t>
            </a:r>
          </a:p>
          <a:p>
            <a:r>
              <a:rPr lang="fr-CH" dirty="0"/>
              <a:t>Raconter la Bible</a:t>
            </a:r>
          </a:p>
          <a:p>
            <a:r>
              <a:rPr lang="fr-CH" dirty="0"/>
              <a:t>Accueillir et consoler</a:t>
            </a:r>
          </a:p>
          <a:p>
            <a:r>
              <a:rPr lang="fr-CH" dirty="0"/>
              <a:t>Guérir et soutenir</a:t>
            </a:r>
          </a:p>
          <a:p>
            <a:r>
              <a:rPr lang="fr-CH" dirty="0"/>
              <a:t>Faire la Paix     </a:t>
            </a:r>
          </a:p>
          <a:p>
            <a:endParaRPr lang="fr-CH" sz="24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4F27653-1399-1847-BCCA-42A1CF4A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490" y="3206716"/>
            <a:ext cx="4948578" cy="37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24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814967E-BCA0-944C-AC91-431A7DF3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6073" y="545339"/>
            <a:ext cx="5383071" cy="40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95774" y="1555638"/>
            <a:ext cx="11592" cy="6503144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DF71AA87-263B-124D-A263-394631B4D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58" y="568806"/>
            <a:ext cx="5383071" cy="40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3178" y="4800597"/>
            <a:ext cx="4398349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0850" y="4800597"/>
            <a:ext cx="4398349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84168729-BBD2-784C-8F4E-107042CF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273" y="5002282"/>
            <a:ext cx="5388671" cy="404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3FDF5B8-2484-2D44-B5B4-B1CA6727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4372" y="5002282"/>
            <a:ext cx="5404772" cy="405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4" y="2980446"/>
            <a:ext cx="5094864" cy="3802134"/>
          </a:xfrm>
        </p:spPr>
        <p:txBody>
          <a:bodyPr>
            <a:noAutofit/>
          </a:bodyPr>
          <a:lstStyle/>
          <a:p>
            <a:r>
              <a:rPr lang="fr-CH" dirty="0"/>
              <a:t>Jésus, l’ami de Thomas, va beaucoup voyager et rencontrer plein de personnes. Pour lui il n’y a pas d’endroit interdit. Jésus est libre !</a:t>
            </a:r>
            <a:endParaRPr lang="fr-CH" sz="240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FB593C6-6C03-D84D-90B1-39DAB0065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56" y="2980446"/>
            <a:ext cx="5069513" cy="38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27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A29D89F-6D84-044E-8275-D71203F6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6A20E2-3278-114E-8385-D0F5BFFE3DE0}"/>
              </a:ext>
            </a:extLst>
          </p:cNvPr>
          <p:cNvSpPr/>
          <p:nvPr/>
        </p:nvSpPr>
        <p:spPr>
          <a:xfrm>
            <a:off x="2925874" y="702117"/>
            <a:ext cx="69498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paix entre mes mains</a:t>
            </a:r>
          </a:p>
          <a:p>
            <a:pPr algn="ctr"/>
            <a:r>
              <a:rPr lang="fr-FR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D’après Jean 20</a:t>
            </a:r>
            <a:endParaRPr lang="fr-FR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B6D79-3DD9-6742-9C53-C4AD87B9D46C}"/>
              </a:ext>
            </a:extLst>
          </p:cNvPr>
          <p:cNvSpPr/>
          <p:nvPr/>
        </p:nvSpPr>
        <p:spPr>
          <a:xfrm>
            <a:off x="4300452" y="6997128"/>
            <a:ext cx="331212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Images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https://www.freebibleimages.org</a:t>
            </a: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www.lambsongs.co.nz</a:t>
            </a: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Programme «Avec nos mains»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EERV et </a:t>
            </a:r>
            <a:r>
              <a:rPr kumimoji="0" lang="fr-CH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Cath</a:t>
            </a: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-VD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7637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8D843B-9424-6144-A3A2-4AEC6A65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0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4" y="2980446"/>
            <a:ext cx="5094864" cy="3802134"/>
          </a:xfrm>
        </p:spPr>
        <p:txBody>
          <a:bodyPr>
            <a:noAutofit/>
          </a:bodyPr>
          <a:lstStyle/>
          <a:p>
            <a:r>
              <a:rPr lang="fr-CH" dirty="0"/>
              <a:t>Jésus, l’ami de Thomas, va parler de Dieu et raconter beaucoup d’histoires. Jésus est un maître et un conteur. </a:t>
            </a:r>
            <a:endParaRPr lang="fr-CH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3EF2B4-976D-2447-8FFD-5B488392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95" y="2446637"/>
            <a:ext cx="5491892" cy="41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1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924BF7-C7E5-1B41-B3C2-D3C1125F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7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55AD6EA-CAC9-0641-A42D-B66AED9B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34" y="2980446"/>
            <a:ext cx="5094864" cy="3802134"/>
          </a:xfrm>
        </p:spPr>
        <p:txBody>
          <a:bodyPr>
            <a:noAutofit/>
          </a:bodyPr>
          <a:lstStyle/>
          <a:p>
            <a:r>
              <a:rPr lang="fr-CH" dirty="0"/>
              <a:t>Jésus, l’ami de Thomas, va écouter les soucis des gens avec attention. Jésus accueille et console. </a:t>
            </a:r>
            <a:endParaRPr lang="fr-CH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413EE90-4509-D549-ADDE-39FEF844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98" y="2495426"/>
            <a:ext cx="5063524" cy="37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6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9C2B67-9C7B-FC4E-8052-10813A7F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391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656</Words>
  <Application>Microsoft Macintosh PowerPoint</Application>
  <PresentationFormat>A3 (297 x 420 mm)</PresentationFormat>
  <Paragraphs>43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Bohnenblust-Pidoux</dc:creator>
  <cp:lastModifiedBy>Laurence Bohnenblust-Pidoux</cp:lastModifiedBy>
  <cp:revision>4</cp:revision>
  <dcterms:created xsi:type="dcterms:W3CDTF">2021-02-23T14:17:05Z</dcterms:created>
  <dcterms:modified xsi:type="dcterms:W3CDTF">2021-02-23T14:58:35Z</dcterms:modified>
</cp:coreProperties>
</file>