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827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2964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201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100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348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8627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982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2230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80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6249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350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4DB8-AAD2-7844-8631-A7E699F2B806}" type="datetimeFigureOut">
              <a:rPr lang="fr-CH" smtClean="0"/>
              <a:t>11.02.21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C8806-2787-BD40-8DED-7E431222C1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7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29AAFB3-89BB-7542-86F1-D1C841170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40258">
            <a:off x="6455993" y="4163698"/>
            <a:ext cx="828386" cy="1253350"/>
          </a:xfrm>
          <a:prstGeom prst="rect">
            <a:avLst/>
          </a:prstGeom>
        </p:spPr>
      </p:pic>
      <p:sp>
        <p:nvSpPr>
          <p:cNvPr id="6" name="Cadre 5">
            <a:extLst>
              <a:ext uri="{FF2B5EF4-FFF2-40B4-BE49-F238E27FC236}">
                <a16:creationId xmlns:a16="http://schemas.microsoft.com/office/drawing/2014/main" id="{212F67F6-9990-9143-872B-9573011D20BD}"/>
              </a:ext>
            </a:extLst>
          </p:cNvPr>
          <p:cNvSpPr/>
          <p:nvPr/>
        </p:nvSpPr>
        <p:spPr>
          <a:xfrm>
            <a:off x="0" y="1"/>
            <a:ext cx="9905999" cy="6858000"/>
          </a:xfrm>
          <a:prstGeom prst="frame">
            <a:avLst>
              <a:gd name="adj1" fmla="val 1941"/>
            </a:avLst>
          </a:prstGeom>
          <a:gradFill flip="none" rotWithShape="1">
            <a:gsLst>
              <a:gs pos="93000">
                <a:srgbClr val="8C8C8C"/>
              </a:gs>
              <a:gs pos="0">
                <a:schemeClr val="accent3">
                  <a:lumMod val="67000"/>
                </a:schemeClr>
              </a:gs>
              <a:gs pos="26000">
                <a:schemeClr val="accent3">
                  <a:lumMod val="97000"/>
                  <a:lumOff val="3000"/>
                </a:schemeClr>
              </a:gs>
              <a:gs pos="80000">
                <a:srgbClr val="ABABAB"/>
              </a:gs>
              <a:gs pos="59000">
                <a:schemeClr val="bg2"/>
              </a:gs>
              <a:gs pos="46000">
                <a:schemeClr val="accent3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0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dre 5">
            <a:extLst>
              <a:ext uri="{FF2B5EF4-FFF2-40B4-BE49-F238E27FC236}">
                <a16:creationId xmlns:a16="http://schemas.microsoft.com/office/drawing/2014/main" id="{212F67F6-9990-9143-872B-9573011D20BD}"/>
              </a:ext>
            </a:extLst>
          </p:cNvPr>
          <p:cNvSpPr/>
          <p:nvPr/>
        </p:nvSpPr>
        <p:spPr>
          <a:xfrm>
            <a:off x="0" y="1"/>
            <a:ext cx="9905999" cy="6858000"/>
          </a:xfrm>
          <a:prstGeom prst="frame">
            <a:avLst>
              <a:gd name="adj1" fmla="val 1941"/>
            </a:avLst>
          </a:prstGeom>
          <a:gradFill flip="none" rotWithShape="1">
            <a:gsLst>
              <a:gs pos="93000">
                <a:srgbClr val="8C8C8C"/>
              </a:gs>
              <a:gs pos="0">
                <a:schemeClr val="accent3">
                  <a:lumMod val="67000"/>
                </a:schemeClr>
              </a:gs>
              <a:gs pos="26000">
                <a:schemeClr val="accent3">
                  <a:lumMod val="97000"/>
                  <a:lumOff val="3000"/>
                </a:schemeClr>
              </a:gs>
              <a:gs pos="80000">
                <a:srgbClr val="ABABAB"/>
              </a:gs>
              <a:gs pos="59000">
                <a:schemeClr val="bg2"/>
              </a:gs>
              <a:gs pos="46000">
                <a:schemeClr val="accent3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A7260B-5C32-7141-8FFF-22606424A9A8}"/>
              </a:ext>
            </a:extLst>
          </p:cNvPr>
          <p:cNvSpPr/>
          <p:nvPr/>
        </p:nvSpPr>
        <p:spPr>
          <a:xfrm>
            <a:off x="163375" y="5760719"/>
            <a:ext cx="5983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Mains qui soulagent</a:t>
            </a:r>
            <a:endParaRPr lang="fr-FR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683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dre 5">
            <a:extLst>
              <a:ext uri="{FF2B5EF4-FFF2-40B4-BE49-F238E27FC236}">
                <a16:creationId xmlns:a16="http://schemas.microsoft.com/office/drawing/2014/main" id="{212F67F6-9990-9143-872B-9573011D20BD}"/>
              </a:ext>
            </a:extLst>
          </p:cNvPr>
          <p:cNvSpPr/>
          <p:nvPr/>
        </p:nvSpPr>
        <p:spPr>
          <a:xfrm>
            <a:off x="0" y="1"/>
            <a:ext cx="9905999" cy="6858000"/>
          </a:xfrm>
          <a:prstGeom prst="frame">
            <a:avLst>
              <a:gd name="adj1" fmla="val 1941"/>
            </a:avLst>
          </a:prstGeom>
          <a:gradFill flip="none" rotWithShape="1">
            <a:gsLst>
              <a:gs pos="93000">
                <a:srgbClr val="8C8C8C"/>
              </a:gs>
              <a:gs pos="0">
                <a:schemeClr val="accent3">
                  <a:lumMod val="67000"/>
                </a:schemeClr>
              </a:gs>
              <a:gs pos="26000">
                <a:schemeClr val="accent3">
                  <a:lumMod val="97000"/>
                  <a:lumOff val="3000"/>
                </a:schemeClr>
              </a:gs>
              <a:gs pos="80000">
                <a:srgbClr val="ABABAB"/>
              </a:gs>
              <a:gs pos="59000">
                <a:schemeClr val="bg2"/>
              </a:gs>
              <a:gs pos="46000">
                <a:schemeClr val="accent3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A7260B-5C32-7141-8FFF-22606424A9A8}"/>
              </a:ext>
            </a:extLst>
          </p:cNvPr>
          <p:cNvSpPr/>
          <p:nvPr/>
        </p:nvSpPr>
        <p:spPr>
          <a:xfrm>
            <a:off x="4272423" y="151029"/>
            <a:ext cx="5491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Mains qui calment</a:t>
            </a:r>
            <a:endParaRPr lang="fr-FR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498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dre 5">
            <a:extLst>
              <a:ext uri="{FF2B5EF4-FFF2-40B4-BE49-F238E27FC236}">
                <a16:creationId xmlns:a16="http://schemas.microsoft.com/office/drawing/2014/main" id="{212F67F6-9990-9143-872B-9573011D20BD}"/>
              </a:ext>
            </a:extLst>
          </p:cNvPr>
          <p:cNvSpPr/>
          <p:nvPr/>
        </p:nvSpPr>
        <p:spPr>
          <a:xfrm>
            <a:off x="0" y="1"/>
            <a:ext cx="9905999" cy="6858000"/>
          </a:xfrm>
          <a:prstGeom prst="frame">
            <a:avLst>
              <a:gd name="adj1" fmla="val 1941"/>
            </a:avLst>
          </a:prstGeom>
          <a:gradFill flip="none" rotWithShape="1">
            <a:gsLst>
              <a:gs pos="93000">
                <a:srgbClr val="8C8C8C"/>
              </a:gs>
              <a:gs pos="0">
                <a:schemeClr val="accent3">
                  <a:lumMod val="67000"/>
                </a:schemeClr>
              </a:gs>
              <a:gs pos="26000">
                <a:schemeClr val="accent3">
                  <a:lumMod val="97000"/>
                  <a:lumOff val="3000"/>
                </a:schemeClr>
              </a:gs>
              <a:gs pos="80000">
                <a:srgbClr val="ABABAB"/>
              </a:gs>
              <a:gs pos="59000">
                <a:schemeClr val="bg2"/>
              </a:gs>
              <a:gs pos="46000">
                <a:schemeClr val="accent3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A7260B-5C32-7141-8FFF-22606424A9A8}"/>
              </a:ext>
            </a:extLst>
          </p:cNvPr>
          <p:cNvSpPr/>
          <p:nvPr/>
        </p:nvSpPr>
        <p:spPr>
          <a:xfrm>
            <a:off x="4469758" y="5688800"/>
            <a:ext cx="5014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Mains qui aident</a:t>
            </a:r>
            <a:endParaRPr lang="fr-FR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5059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9</Words>
  <Application>Microsoft Macintosh PowerPoint</Application>
  <PresentationFormat>Format A4 (210 x 297 mm)</PresentationFormat>
  <Paragraphs>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2</cp:revision>
  <cp:lastPrinted>2021-02-11T14:17:30Z</cp:lastPrinted>
  <dcterms:created xsi:type="dcterms:W3CDTF">2021-02-11T14:17:21Z</dcterms:created>
  <dcterms:modified xsi:type="dcterms:W3CDTF">2021-02-11T14:30:40Z</dcterms:modified>
</cp:coreProperties>
</file>