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6"/>
  </p:notesMasterIdLst>
  <p:sldIdLst>
    <p:sldId id="256" r:id="rId2"/>
    <p:sldId id="257" r:id="rId3"/>
    <p:sldId id="258" r:id="rId4"/>
    <p:sldId id="277" r:id="rId5"/>
    <p:sldId id="278" r:id="rId6"/>
    <p:sldId id="259" r:id="rId7"/>
    <p:sldId id="260" r:id="rId8"/>
    <p:sldId id="261" r:id="rId9"/>
    <p:sldId id="263" r:id="rId10"/>
    <p:sldId id="264" r:id="rId11"/>
    <p:sldId id="262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9" r:id="rId25"/>
    <p:sldId id="280" r:id="rId26"/>
    <p:sldId id="281" r:id="rId27"/>
    <p:sldId id="282" r:id="rId28"/>
    <p:sldId id="283" r:id="rId29"/>
    <p:sldId id="284" r:id="rId30"/>
    <p:sldId id="289" r:id="rId31"/>
    <p:sldId id="286" r:id="rId32"/>
    <p:sldId id="287" r:id="rId33"/>
    <p:sldId id="288" r:id="rId34"/>
    <p:sldId id="290" r:id="rId35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63"/>
  </p:normalViewPr>
  <p:slideViewPr>
    <p:cSldViewPr snapToGrid="0" snapToObjects="1">
      <p:cViewPr varScale="1">
        <p:scale>
          <a:sx n="85" d="100"/>
          <a:sy n="85" d="100"/>
        </p:scale>
        <p:origin x="132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27FB5C-9F42-444F-9BAA-271006781518}" type="datetimeFigureOut">
              <a:rPr lang="fr-CH" smtClean="0"/>
              <a:t>04.03.21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8A0F5A-2C44-C943-9A6A-C311F0CF369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19189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03500-DE7E-3A44-A247-DC48AEEBEDE4}" type="datetimeFigureOut">
              <a:rPr lang="fr-CH" smtClean="0"/>
              <a:t>04.03.21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1E29-A3D1-4242-8BD5-8CBA23EB6E2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51731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03500-DE7E-3A44-A247-DC48AEEBEDE4}" type="datetimeFigureOut">
              <a:rPr lang="fr-CH" smtClean="0"/>
              <a:t>04.03.21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1E29-A3D1-4242-8BD5-8CBA23EB6E2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87692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03500-DE7E-3A44-A247-DC48AEEBEDE4}" type="datetimeFigureOut">
              <a:rPr lang="fr-CH" smtClean="0"/>
              <a:t>04.03.21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1E29-A3D1-4242-8BD5-8CBA23EB6E2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29714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03500-DE7E-3A44-A247-DC48AEEBEDE4}" type="datetimeFigureOut">
              <a:rPr lang="fr-CH" smtClean="0"/>
              <a:t>04.03.21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1E29-A3D1-4242-8BD5-8CBA23EB6E2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03166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03500-DE7E-3A44-A247-DC48AEEBEDE4}" type="datetimeFigureOut">
              <a:rPr lang="fr-CH" smtClean="0"/>
              <a:t>04.03.21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1E29-A3D1-4242-8BD5-8CBA23EB6E2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27400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03500-DE7E-3A44-A247-DC48AEEBEDE4}" type="datetimeFigureOut">
              <a:rPr lang="fr-CH" smtClean="0"/>
              <a:t>04.03.21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1E29-A3D1-4242-8BD5-8CBA23EB6E2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6703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03500-DE7E-3A44-A247-DC48AEEBEDE4}" type="datetimeFigureOut">
              <a:rPr lang="fr-CH" smtClean="0"/>
              <a:t>04.03.21</a:t>
            </a:fld>
            <a:endParaRPr lang="fr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1E29-A3D1-4242-8BD5-8CBA23EB6E2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94942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03500-DE7E-3A44-A247-DC48AEEBEDE4}" type="datetimeFigureOut">
              <a:rPr lang="fr-CH" smtClean="0"/>
              <a:t>04.03.21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1E29-A3D1-4242-8BD5-8CBA23EB6E2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98090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03500-DE7E-3A44-A247-DC48AEEBEDE4}" type="datetimeFigureOut">
              <a:rPr lang="fr-CH" smtClean="0"/>
              <a:t>04.03.21</a:t>
            </a:fld>
            <a:endParaRPr lang="fr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1E29-A3D1-4242-8BD5-8CBA23EB6E2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54764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03500-DE7E-3A44-A247-DC48AEEBEDE4}" type="datetimeFigureOut">
              <a:rPr lang="fr-CH" smtClean="0"/>
              <a:t>04.03.21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1E29-A3D1-4242-8BD5-8CBA23EB6E2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17516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03500-DE7E-3A44-A247-DC48AEEBEDE4}" type="datetimeFigureOut">
              <a:rPr lang="fr-CH" smtClean="0"/>
              <a:t>04.03.21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1E29-A3D1-4242-8BD5-8CBA23EB6E2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56681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03500-DE7E-3A44-A247-DC48AEEBEDE4}" type="datetimeFigureOut">
              <a:rPr lang="fr-CH" smtClean="0"/>
              <a:t>04.03.21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A1E29-A3D1-4242-8BD5-8CBA23EB6E2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9665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reebibleimages.org/search/?book=Mark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7AA67C3D-6D28-4C64-81F8-295FC9396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801600" cy="96012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7" name="Freeform: Shape 11">
            <a:extLst>
              <a:ext uri="{FF2B5EF4-FFF2-40B4-BE49-F238E27FC236}">
                <a16:creationId xmlns:a16="http://schemas.microsoft.com/office/drawing/2014/main" id="{8DBEAE55-3EA1-41D7-A212-5F7D8986C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322816" y="0"/>
            <a:ext cx="2656209" cy="96012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FC5F0E7-644F-4101-BE72-12825CF53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538428" y="0"/>
            <a:ext cx="2663256" cy="96012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1E90755A-9D0E-5940-93A8-3355154EBB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38" r="-1" b="6914"/>
          <a:stretch/>
        </p:blipFill>
        <p:spPr bwMode="auto">
          <a:xfrm>
            <a:off x="2797508" y="-1"/>
            <a:ext cx="10002538" cy="4767262"/>
          </a:xfrm>
          <a:custGeom>
            <a:avLst/>
            <a:gdLst/>
            <a:ahLst/>
            <a:cxnLst/>
            <a:rect l="l" t="t" r="r" b="b"/>
            <a:pathLst>
              <a:path w="9526226" h="3405188">
                <a:moveTo>
                  <a:pt x="1617925" y="0"/>
                </a:moveTo>
                <a:lnTo>
                  <a:pt x="2711158" y="0"/>
                </a:lnTo>
                <a:lnTo>
                  <a:pt x="3027357" y="0"/>
                </a:lnTo>
                <a:lnTo>
                  <a:pt x="3491324" y="0"/>
                </a:lnTo>
                <a:lnTo>
                  <a:pt x="5200853" y="0"/>
                </a:lnTo>
                <a:lnTo>
                  <a:pt x="9526226" y="0"/>
                </a:lnTo>
                <a:lnTo>
                  <a:pt x="9526226" y="3405188"/>
                </a:lnTo>
                <a:lnTo>
                  <a:pt x="0" y="3405188"/>
                </a:lnTo>
                <a:lnTo>
                  <a:pt x="1596" y="3337395"/>
                </a:lnTo>
                <a:cubicBezTo>
                  <a:pt x="68390" y="1928213"/>
                  <a:pt x="632836" y="708413"/>
                  <a:pt x="1595801" y="1499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4283919-7E00-4FC2-BFC9-3F56E5880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97508" y="0"/>
            <a:ext cx="2051428" cy="4767263"/>
          </a:xfrm>
          <a:custGeom>
            <a:avLst/>
            <a:gdLst>
              <a:gd name="connsiteX0" fmla="*/ 340960 w 1953741"/>
              <a:gd name="connsiteY0" fmla="*/ 0 h 3405188"/>
              <a:gd name="connsiteX1" fmla="*/ 0 w 1953741"/>
              <a:gd name="connsiteY1" fmla="*/ 0 h 3405188"/>
              <a:gd name="connsiteX2" fmla="*/ 0 w 1953741"/>
              <a:gd name="connsiteY2" fmla="*/ 1 h 3405188"/>
              <a:gd name="connsiteX3" fmla="*/ 121075 w 1953741"/>
              <a:gd name="connsiteY3" fmla="*/ 1 h 3405188"/>
              <a:gd name="connsiteX4" fmla="*/ 143661 w 1953741"/>
              <a:gd name="connsiteY4" fmla="*/ 14998 h 3405188"/>
              <a:gd name="connsiteX5" fmla="*/ 1771120 w 1953741"/>
              <a:gd name="connsiteY5" fmla="*/ 3337396 h 3405188"/>
              <a:gd name="connsiteX6" fmla="*/ 1772750 w 1953741"/>
              <a:gd name="connsiteY6" fmla="*/ 3405188 h 3405188"/>
              <a:gd name="connsiteX7" fmla="*/ 1953741 w 1953741"/>
              <a:gd name="connsiteY7" fmla="*/ 3405188 h 3405188"/>
              <a:gd name="connsiteX8" fmla="*/ 1937324 w 1953741"/>
              <a:gd name="connsiteY8" fmla="*/ 3058183 h 3405188"/>
              <a:gd name="connsiteX9" fmla="*/ 363084 w 1953741"/>
              <a:gd name="connsiteY9" fmla="*/ 14997 h 3405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53741" h="3405188">
                <a:moveTo>
                  <a:pt x="340960" y="0"/>
                </a:moveTo>
                <a:lnTo>
                  <a:pt x="0" y="0"/>
                </a:lnTo>
                <a:lnTo>
                  <a:pt x="0" y="1"/>
                </a:lnTo>
                <a:lnTo>
                  <a:pt x="121075" y="1"/>
                </a:lnTo>
                <a:lnTo>
                  <a:pt x="143661" y="14998"/>
                </a:lnTo>
                <a:cubicBezTo>
                  <a:pt x="1126713" y="708414"/>
                  <a:pt x="1702933" y="1928214"/>
                  <a:pt x="1771120" y="3337396"/>
                </a:cubicBezTo>
                <a:lnTo>
                  <a:pt x="1772750" y="3405188"/>
                </a:lnTo>
                <a:lnTo>
                  <a:pt x="1953741" y="3405188"/>
                </a:lnTo>
                <a:lnTo>
                  <a:pt x="1937324" y="3058183"/>
                </a:lnTo>
                <a:cubicBezTo>
                  <a:pt x="1813464" y="1767912"/>
                  <a:pt x="1261851" y="662186"/>
                  <a:pt x="363084" y="1499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A4113159-D828-C742-8F77-409384022C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48" r="1" b="9140"/>
          <a:stretch/>
        </p:blipFill>
        <p:spPr bwMode="auto">
          <a:xfrm>
            <a:off x="2793709" y="4833941"/>
            <a:ext cx="10007891" cy="4767261"/>
          </a:xfrm>
          <a:custGeom>
            <a:avLst/>
            <a:gdLst/>
            <a:ahLst/>
            <a:cxnLst/>
            <a:rect l="l" t="t" r="r" b="b"/>
            <a:pathLst>
              <a:path w="9531324" h="3405187">
                <a:moveTo>
                  <a:pt x="3977" y="0"/>
                </a:moveTo>
                <a:lnTo>
                  <a:pt x="9531324" y="0"/>
                </a:lnTo>
                <a:lnTo>
                  <a:pt x="9531324" y="3405187"/>
                </a:lnTo>
                <a:lnTo>
                  <a:pt x="5205951" y="3405187"/>
                </a:lnTo>
                <a:lnTo>
                  <a:pt x="3496422" y="3405187"/>
                </a:lnTo>
                <a:lnTo>
                  <a:pt x="3032455" y="3405187"/>
                </a:lnTo>
                <a:lnTo>
                  <a:pt x="2716256" y="3405187"/>
                </a:lnTo>
                <a:lnTo>
                  <a:pt x="2502754" y="3405187"/>
                </a:lnTo>
                <a:lnTo>
                  <a:pt x="2390998" y="3327786"/>
                </a:lnTo>
                <a:cubicBezTo>
                  <a:pt x="2217180" y="3200295"/>
                  <a:pt x="2046553" y="3062584"/>
                  <a:pt x="1874350" y="2922001"/>
                </a:cubicBezTo>
                <a:cubicBezTo>
                  <a:pt x="928725" y="2150026"/>
                  <a:pt x="0" y="1516318"/>
                  <a:pt x="0" y="16884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217FF4A-5EDF-43B7-90EE-BDD9F1E9EA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93709" y="4833938"/>
            <a:ext cx="2878040" cy="4767262"/>
          </a:xfrm>
          <a:custGeom>
            <a:avLst/>
            <a:gdLst>
              <a:gd name="connsiteX0" fmla="*/ 2737014 w 2740990"/>
              <a:gd name="connsiteY0" fmla="*/ 0 h 3405187"/>
              <a:gd name="connsiteX1" fmla="*/ 2550901 w 2740990"/>
              <a:gd name="connsiteY1" fmla="*/ 0 h 3405187"/>
              <a:gd name="connsiteX2" fmla="*/ 2554960 w 2740990"/>
              <a:gd name="connsiteY2" fmla="*/ 168844 h 3405187"/>
              <a:gd name="connsiteX3" fmla="*/ 641512 w 2740990"/>
              <a:gd name="connsiteY3" fmla="*/ 2922002 h 3405187"/>
              <a:gd name="connsiteX4" fmla="*/ 114085 w 2740990"/>
              <a:gd name="connsiteY4" fmla="*/ 3327787 h 3405187"/>
              <a:gd name="connsiteX5" fmla="*/ 0 w 2740990"/>
              <a:gd name="connsiteY5" fmla="*/ 3405187 h 3405187"/>
              <a:gd name="connsiteX6" fmla="*/ 24734 w 2740990"/>
              <a:gd name="connsiteY6" fmla="*/ 3405187 h 3405187"/>
              <a:gd name="connsiteX7" fmla="*/ 238236 w 2740990"/>
              <a:gd name="connsiteY7" fmla="*/ 3405187 h 3405187"/>
              <a:gd name="connsiteX8" fmla="*/ 349992 w 2740990"/>
              <a:gd name="connsiteY8" fmla="*/ 3327786 h 3405187"/>
              <a:gd name="connsiteX9" fmla="*/ 866640 w 2740990"/>
              <a:gd name="connsiteY9" fmla="*/ 2922001 h 3405187"/>
              <a:gd name="connsiteX10" fmla="*/ 2740990 w 2740990"/>
              <a:gd name="connsiteY10" fmla="*/ 168843 h 340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40990" h="3405187">
                <a:moveTo>
                  <a:pt x="2737014" y="0"/>
                </a:moveTo>
                <a:lnTo>
                  <a:pt x="2550901" y="0"/>
                </a:lnTo>
                <a:lnTo>
                  <a:pt x="2554960" y="168844"/>
                </a:lnTo>
                <a:cubicBezTo>
                  <a:pt x="2554960" y="1516319"/>
                  <a:pt x="1606862" y="2150027"/>
                  <a:pt x="641512" y="2922002"/>
                </a:cubicBezTo>
                <a:cubicBezTo>
                  <a:pt x="465716" y="3062585"/>
                  <a:pt x="291530" y="3200296"/>
                  <a:pt x="114085" y="3327787"/>
                </a:cubicBezTo>
                <a:lnTo>
                  <a:pt x="0" y="3405187"/>
                </a:lnTo>
                <a:lnTo>
                  <a:pt x="24734" y="3405187"/>
                </a:lnTo>
                <a:lnTo>
                  <a:pt x="238236" y="3405187"/>
                </a:lnTo>
                <a:lnTo>
                  <a:pt x="349992" y="3327786"/>
                </a:lnTo>
                <a:cubicBezTo>
                  <a:pt x="523810" y="3200295"/>
                  <a:pt x="694437" y="3062584"/>
                  <a:pt x="866640" y="2922001"/>
                </a:cubicBezTo>
                <a:cubicBezTo>
                  <a:pt x="1812265" y="2150026"/>
                  <a:pt x="2740990" y="1516318"/>
                  <a:pt x="2740990" y="168843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A28D7F5-30FE-9847-9A1C-16994116B6F0}"/>
              </a:ext>
            </a:extLst>
          </p:cNvPr>
          <p:cNvSpPr/>
          <p:nvPr/>
        </p:nvSpPr>
        <p:spPr>
          <a:xfrm>
            <a:off x="-36505" y="-56536"/>
            <a:ext cx="8875739" cy="2982991"/>
          </a:xfrm>
          <a:prstGeom prst="rect">
            <a:avLst/>
          </a:prstGeom>
          <a:noFill/>
        </p:spPr>
        <p:txBody>
          <a:bodyPr wrap="square" lIns="118169" tIns="59084" rIns="118169" bIns="59084">
            <a:spAutoFit/>
          </a:bodyPr>
          <a:lstStyle/>
          <a:p>
            <a:r>
              <a:rPr lang="fr-FR" sz="6203" dirty="0">
                <a:ln w="0">
                  <a:solidFill>
                    <a:schemeClr val="tx1"/>
                  </a:solidFill>
                </a:ln>
                <a:solidFill>
                  <a:srgbClr val="43CEF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dventure" panose="02000500000000000000" pitchFamily="2" charset="0"/>
                <a:ea typeface="STCaiyun" panose="02010800040101010101" pitchFamily="2" charset="-122"/>
              </a:rPr>
              <a:t>Des mains </a:t>
            </a:r>
          </a:p>
          <a:p>
            <a:r>
              <a:rPr lang="fr-FR" sz="6203" dirty="0">
                <a:ln w="0">
                  <a:solidFill>
                    <a:schemeClr val="tx1"/>
                  </a:solidFill>
                </a:ln>
                <a:solidFill>
                  <a:srgbClr val="43CEF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dventure" panose="02000500000000000000" pitchFamily="2" charset="0"/>
                <a:ea typeface="STCaiyun" panose="02010800040101010101" pitchFamily="2" charset="-122"/>
              </a:rPr>
              <a:t>qui </a:t>
            </a:r>
          </a:p>
          <a:p>
            <a:r>
              <a:rPr lang="fr-FR" sz="6203" dirty="0">
                <a:ln w="0">
                  <a:solidFill>
                    <a:schemeClr val="tx1"/>
                  </a:solidFill>
                </a:ln>
                <a:solidFill>
                  <a:srgbClr val="43CEF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dventure" panose="02000500000000000000" pitchFamily="2" charset="0"/>
                <a:ea typeface="STCaiyun" panose="02010800040101010101" pitchFamily="2" charset="-122"/>
              </a:rPr>
              <a:t>touchent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786462A-2B9C-E046-A741-6FD665445976}"/>
              </a:ext>
            </a:extLst>
          </p:cNvPr>
          <p:cNvSpPr/>
          <p:nvPr/>
        </p:nvSpPr>
        <p:spPr>
          <a:xfrm>
            <a:off x="0" y="3581063"/>
            <a:ext cx="2793711" cy="2505745"/>
          </a:xfrm>
          <a:prstGeom prst="rect">
            <a:avLst/>
          </a:prstGeom>
          <a:noFill/>
        </p:spPr>
        <p:txBody>
          <a:bodyPr wrap="square" lIns="118169" tIns="59084" rIns="118169" bIns="59084">
            <a:spAutoFit/>
          </a:bodyPr>
          <a:lstStyle/>
          <a:p>
            <a:r>
              <a:rPr lang="fr-FR" sz="5169" dirty="0">
                <a:ln w="0">
                  <a:solidFill>
                    <a:schemeClr val="tx1"/>
                  </a:solidFill>
                </a:ln>
                <a:solidFill>
                  <a:srgbClr val="43CEF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dventure" panose="02000500000000000000" pitchFamily="2" charset="0"/>
                <a:ea typeface="STCaiyun" panose="02010800040101010101" pitchFamily="2" charset="-122"/>
              </a:rPr>
              <a:t>D’après Marc </a:t>
            </a:r>
          </a:p>
          <a:p>
            <a:r>
              <a:rPr lang="fr-FR" sz="5169" dirty="0">
                <a:ln w="0">
                  <a:solidFill>
                    <a:schemeClr val="tx1"/>
                  </a:solidFill>
                </a:ln>
                <a:solidFill>
                  <a:srgbClr val="43CEF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dventure" panose="02000500000000000000" pitchFamily="2" charset="0"/>
                <a:ea typeface="STCaiyun" panose="02010800040101010101" pitchFamily="2" charset="-122"/>
              </a:rPr>
              <a:t>5, 21-43</a:t>
            </a:r>
          </a:p>
        </p:txBody>
      </p:sp>
    </p:spTree>
    <p:extLst>
      <p:ext uri="{BB962C8B-B14F-4D97-AF65-F5344CB8AC3E}">
        <p14:creationId xmlns:p14="http://schemas.microsoft.com/office/powerpoint/2010/main" val="94066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5199994-21AE-49A2-BA0D-12E295989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801600" cy="9601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2C8519C4-ACCF-C84E-9291-E9A1E564B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0108" y="2579501"/>
            <a:ext cx="5712205" cy="4284153"/>
          </a:xfrm>
          <a:custGeom>
            <a:avLst/>
            <a:gdLst/>
            <a:ahLst/>
            <a:cxnLst/>
            <a:rect l="l" t="t" r="r" b="b"/>
            <a:pathLst>
              <a:path w="4643496" h="5550370">
                <a:moveTo>
                  <a:pt x="81586" y="0"/>
                </a:moveTo>
                <a:lnTo>
                  <a:pt x="4561910" y="0"/>
                </a:lnTo>
                <a:cubicBezTo>
                  <a:pt x="4606969" y="0"/>
                  <a:pt x="4643496" y="36527"/>
                  <a:pt x="4643496" y="81586"/>
                </a:cubicBezTo>
                <a:lnTo>
                  <a:pt x="4643496" y="5468784"/>
                </a:lnTo>
                <a:cubicBezTo>
                  <a:pt x="4643496" y="5513843"/>
                  <a:pt x="4606969" y="5550370"/>
                  <a:pt x="4561910" y="5550370"/>
                </a:cubicBezTo>
                <a:lnTo>
                  <a:pt x="81586" y="5550370"/>
                </a:lnTo>
                <a:cubicBezTo>
                  <a:pt x="36527" y="5550370"/>
                  <a:pt x="0" y="5513843"/>
                  <a:pt x="0" y="5468784"/>
                </a:cubicBezTo>
                <a:lnTo>
                  <a:pt x="0" y="81586"/>
                </a:lnTo>
                <a:cubicBezTo>
                  <a:pt x="0" y="36527"/>
                  <a:pt x="36527" y="0"/>
                  <a:pt x="8158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" name="Arc 21">
            <a:extLst>
              <a:ext uri="{FF2B5EF4-FFF2-40B4-BE49-F238E27FC236}">
                <a16:creationId xmlns:a16="http://schemas.microsoft.com/office/drawing/2014/main" id="{A2C34835-4F79-4934-B151-D68E79764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69068">
            <a:off x="8630855" y="5197867"/>
            <a:ext cx="4183059" cy="3137294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5D786D-2692-D44D-997F-247EDDECA60C}"/>
              </a:ext>
            </a:extLst>
          </p:cNvPr>
          <p:cNvSpPr txBox="1">
            <a:spLocks/>
          </p:cNvSpPr>
          <p:nvPr/>
        </p:nvSpPr>
        <p:spPr>
          <a:xfrm>
            <a:off x="6767085" y="2075427"/>
            <a:ext cx="5009737" cy="6144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20040" indent="-320040" algn="l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3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012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020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028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36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2044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6052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068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228600" defTabSz="914400"/>
            <a:r>
              <a:rPr lang="en-US" dirty="0"/>
              <a:t>Au loin, il y a </a:t>
            </a:r>
            <a:r>
              <a:rPr lang="en-US" dirty="0" err="1"/>
              <a:t>une</a:t>
            </a:r>
            <a:r>
              <a:rPr lang="en-US" dirty="0"/>
              <a:t> femme qui </a:t>
            </a:r>
            <a:r>
              <a:rPr lang="en-US" dirty="0" err="1"/>
              <a:t>souffre</a:t>
            </a:r>
            <a:r>
              <a:rPr lang="en-US" dirty="0"/>
              <a:t> </a:t>
            </a:r>
            <a:r>
              <a:rPr lang="en-US" dirty="0" err="1"/>
              <a:t>d’une</a:t>
            </a:r>
            <a:r>
              <a:rPr lang="en-US" dirty="0"/>
              <a:t> </a:t>
            </a:r>
            <a:r>
              <a:rPr lang="en-US" dirty="0" err="1"/>
              <a:t>maladie</a:t>
            </a:r>
            <a:r>
              <a:rPr lang="en-US" dirty="0"/>
              <a:t> </a:t>
            </a:r>
            <a:r>
              <a:rPr lang="en-US" dirty="0" err="1"/>
              <a:t>depuis</a:t>
            </a:r>
            <a:r>
              <a:rPr lang="en-US" dirty="0"/>
              <a:t> 12 ans. </a:t>
            </a:r>
          </a:p>
          <a:p>
            <a:pPr marL="0" indent="-228600" defTabSz="914400"/>
            <a:r>
              <a:rPr lang="en-US" dirty="0"/>
              <a:t>Elle ne </a:t>
            </a:r>
            <a:r>
              <a:rPr lang="en-US" dirty="0" err="1"/>
              <a:t>touche</a:t>
            </a:r>
            <a:r>
              <a:rPr lang="en-US" dirty="0"/>
              <a:t> pas </a:t>
            </a:r>
            <a:r>
              <a:rPr lang="en-US" dirty="0" err="1"/>
              <a:t>Jésus</a:t>
            </a:r>
            <a:r>
              <a:rPr lang="en-US" dirty="0"/>
              <a:t>. Elle ne </a:t>
            </a:r>
            <a:r>
              <a:rPr lang="en-US" dirty="0" err="1"/>
              <a:t>touche</a:t>
            </a:r>
            <a:r>
              <a:rPr lang="en-US" dirty="0"/>
              <a:t> </a:t>
            </a:r>
            <a:r>
              <a:rPr lang="en-US" dirty="0" err="1"/>
              <a:t>personne</a:t>
            </a:r>
            <a:r>
              <a:rPr lang="en-US" dirty="0"/>
              <a:t>. Elle </a:t>
            </a:r>
            <a:r>
              <a:rPr lang="en-US" dirty="0" err="1"/>
              <a:t>n’a</a:t>
            </a:r>
            <a:r>
              <a:rPr lang="en-US" dirty="0"/>
              <a:t> pas le droit de toucher et d’être </a:t>
            </a:r>
            <a:r>
              <a:rPr lang="en-US" dirty="0" err="1"/>
              <a:t>touchée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94162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D4ABB98B-89E7-BA44-B4CF-4721D4F4F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3317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9">
            <a:extLst>
              <a:ext uri="{FF2B5EF4-FFF2-40B4-BE49-F238E27FC236}">
                <a16:creationId xmlns:a16="http://schemas.microsoft.com/office/drawing/2014/main" id="{95199994-21AE-49A2-BA0D-12E295989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801600" cy="9601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247565CE-60B5-1E47-A454-0E26FA4D0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0108" y="2579501"/>
            <a:ext cx="5712205" cy="4284153"/>
          </a:xfrm>
          <a:custGeom>
            <a:avLst/>
            <a:gdLst/>
            <a:ahLst/>
            <a:cxnLst/>
            <a:rect l="l" t="t" r="r" b="b"/>
            <a:pathLst>
              <a:path w="4643496" h="5550370">
                <a:moveTo>
                  <a:pt x="81586" y="0"/>
                </a:moveTo>
                <a:lnTo>
                  <a:pt x="4561910" y="0"/>
                </a:lnTo>
                <a:cubicBezTo>
                  <a:pt x="4606969" y="0"/>
                  <a:pt x="4643496" y="36527"/>
                  <a:pt x="4643496" y="81586"/>
                </a:cubicBezTo>
                <a:lnTo>
                  <a:pt x="4643496" y="5468784"/>
                </a:lnTo>
                <a:cubicBezTo>
                  <a:pt x="4643496" y="5513843"/>
                  <a:pt x="4606969" y="5550370"/>
                  <a:pt x="4561910" y="5550370"/>
                </a:cubicBezTo>
                <a:lnTo>
                  <a:pt x="81586" y="5550370"/>
                </a:lnTo>
                <a:cubicBezTo>
                  <a:pt x="36527" y="5550370"/>
                  <a:pt x="0" y="5513843"/>
                  <a:pt x="0" y="5468784"/>
                </a:cubicBezTo>
                <a:lnTo>
                  <a:pt x="0" y="81586"/>
                </a:lnTo>
                <a:cubicBezTo>
                  <a:pt x="0" y="36527"/>
                  <a:pt x="36527" y="0"/>
                  <a:pt x="8158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" name="Arc 21">
            <a:extLst>
              <a:ext uri="{FF2B5EF4-FFF2-40B4-BE49-F238E27FC236}">
                <a16:creationId xmlns:a16="http://schemas.microsoft.com/office/drawing/2014/main" id="{A2C34835-4F79-4934-B151-D68E79764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69068">
            <a:off x="8630855" y="5197867"/>
            <a:ext cx="4183059" cy="3137294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5D786D-2692-D44D-997F-247EDDECA60C}"/>
              </a:ext>
            </a:extLst>
          </p:cNvPr>
          <p:cNvSpPr txBox="1">
            <a:spLocks/>
          </p:cNvSpPr>
          <p:nvPr/>
        </p:nvSpPr>
        <p:spPr>
          <a:xfrm>
            <a:off x="6592313" y="3039441"/>
            <a:ext cx="5009737" cy="6144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20040" indent="-320040" algn="l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3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012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020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028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36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2044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6052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068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228600" defTabSz="914400"/>
            <a:r>
              <a:rPr lang="en-US" dirty="0"/>
              <a:t>A cause de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maladie</a:t>
            </a:r>
            <a:r>
              <a:rPr lang="en-US" dirty="0"/>
              <a:t>. Elle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seule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85570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FE9D7F-4718-014B-9AF6-D691B01DE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9628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5199994-21AE-49A2-BA0D-12E295989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801600" cy="9601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2FF44C2C-B73B-5943-9F0B-3916EA691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0108" y="2579501"/>
            <a:ext cx="5712205" cy="4284153"/>
          </a:xfrm>
          <a:custGeom>
            <a:avLst/>
            <a:gdLst/>
            <a:ahLst/>
            <a:cxnLst/>
            <a:rect l="l" t="t" r="r" b="b"/>
            <a:pathLst>
              <a:path w="4643496" h="5550370">
                <a:moveTo>
                  <a:pt x="81586" y="0"/>
                </a:moveTo>
                <a:lnTo>
                  <a:pt x="4561910" y="0"/>
                </a:lnTo>
                <a:cubicBezTo>
                  <a:pt x="4606969" y="0"/>
                  <a:pt x="4643496" y="36527"/>
                  <a:pt x="4643496" y="81586"/>
                </a:cubicBezTo>
                <a:lnTo>
                  <a:pt x="4643496" y="5468784"/>
                </a:lnTo>
                <a:cubicBezTo>
                  <a:pt x="4643496" y="5513843"/>
                  <a:pt x="4606969" y="5550370"/>
                  <a:pt x="4561910" y="5550370"/>
                </a:cubicBezTo>
                <a:lnTo>
                  <a:pt x="81586" y="5550370"/>
                </a:lnTo>
                <a:cubicBezTo>
                  <a:pt x="36527" y="5550370"/>
                  <a:pt x="0" y="5513843"/>
                  <a:pt x="0" y="5468784"/>
                </a:cubicBezTo>
                <a:lnTo>
                  <a:pt x="0" y="81586"/>
                </a:lnTo>
                <a:cubicBezTo>
                  <a:pt x="0" y="36527"/>
                  <a:pt x="36527" y="0"/>
                  <a:pt x="8158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" name="Arc 21">
            <a:extLst>
              <a:ext uri="{FF2B5EF4-FFF2-40B4-BE49-F238E27FC236}">
                <a16:creationId xmlns:a16="http://schemas.microsoft.com/office/drawing/2014/main" id="{A2C34835-4F79-4934-B151-D68E79764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69068">
            <a:off x="8630855" y="5197867"/>
            <a:ext cx="4183059" cy="3137294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5D786D-2692-D44D-997F-247EDDECA60C}"/>
              </a:ext>
            </a:extLst>
          </p:cNvPr>
          <p:cNvSpPr txBox="1">
            <a:spLocks/>
          </p:cNvSpPr>
          <p:nvPr/>
        </p:nvSpPr>
        <p:spPr>
          <a:xfrm>
            <a:off x="6705092" y="2121923"/>
            <a:ext cx="5009737" cy="6144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20040" indent="-320040" algn="l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3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012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020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028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36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2044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6052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068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228600" defTabSz="914400"/>
            <a:r>
              <a:rPr lang="en-US" dirty="0" err="1"/>
              <a:t>Cette</a:t>
            </a:r>
            <a:r>
              <a:rPr lang="en-US" dirty="0"/>
              <a:t> femme a </a:t>
            </a:r>
            <a:r>
              <a:rPr lang="en-US" dirty="0" err="1"/>
              <a:t>entendu</a:t>
            </a:r>
            <a:r>
              <a:rPr lang="en-US" dirty="0"/>
              <a:t> </a:t>
            </a:r>
            <a:r>
              <a:rPr lang="en-US" dirty="0" err="1"/>
              <a:t>parler</a:t>
            </a:r>
            <a:r>
              <a:rPr lang="en-US" dirty="0"/>
              <a:t> de </a:t>
            </a:r>
            <a:r>
              <a:rPr lang="en-US" dirty="0" err="1"/>
              <a:t>Jésus</a:t>
            </a:r>
            <a:r>
              <a:rPr lang="en-US" dirty="0"/>
              <a:t>. </a:t>
            </a:r>
            <a:r>
              <a:rPr lang="en-US" dirty="0" err="1"/>
              <a:t>Alors</a:t>
            </a:r>
            <a:r>
              <a:rPr lang="en-US" dirty="0"/>
              <a:t>, </a:t>
            </a:r>
            <a:r>
              <a:rPr lang="en-US" dirty="0" err="1"/>
              <a:t>elle</a:t>
            </a:r>
            <a:r>
              <a:rPr lang="en-US" dirty="0"/>
              <a:t> se </a:t>
            </a:r>
            <a:r>
              <a:rPr lang="en-US" dirty="0" err="1"/>
              <a:t>dit</a:t>
            </a:r>
            <a:r>
              <a:rPr lang="en-US" dirty="0"/>
              <a:t> : </a:t>
            </a:r>
          </a:p>
          <a:p>
            <a:pPr marL="0" indent="-228600" defTabSz="914400"/>
            <a:r>
              <a:rPr lang="en-US" dirty="0"/>
              <a:t>« Si je </a:t>
            </a:r>
            <a:r>
              <a:rPr lang="en-US" dirty="0" err="1"/>
              <a:t>touche</a:t>
            </a:r>
            <a:r>
              <a:rPr lang="en-US" dirty="0"/>
              <a:t> </a:t>
            </a:r>
            <a:r>
              <a:rPr lang="en-US" dirty="0" err="1"/>
              <a:t>ses</a:t>
            </a:r>
            <a:r>
              <a:rPr lang="en-US" dirty="0"/>
              <a:t> </a:t>
            </a:r>
            <a:r>
              <a:rPr lang="en-US" dirty="0" err="1"/>
              <a:t>vêtements</a:t>
            </a:r>
            <a:r>
              <a:rPr lang="en-US" dirty="0"/>
              <a:t>, je serai </a:t>
            </a:r>
            <a:r>
              <a:rPr lang="en-US" dirty="0" err="1"/>
              <a:t>guérie</a:t>
            </a:r>
            <a:r>
              <a:rPr lang="en-US" dirty="0"/>
              <a:t> ». </a:t>
            </a:r>
          </a:p>
          <a:p>
            <a:pPr marL="0" indent="-228600" defTabSz="914400"/>
            <a:r>
              <a:rPr lang="en-US" dirty="0"/>
              <a:t>Elle </a:t>
            </a:r>
            <a:r>
              <a:rPr lang="en-US" dirty="0" err="1"/>
              <a:t>espère</a:t>
            </a:r>
            <a:r>
              <a:rPr lang="en-US" dirty="0"/>
              <a:t>. </a:t>
            </a:r>
          </a:p>
          <a:p>
            <a:pPr marL="0" indent="-228600" defTabSz="914400"/>
            <a:r>
              <a:rPr lang="en-US" dirty="0"/>
              <a:t>Elle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courageuse</a:t>
            </a:r>
            <a:r>
              <a:rPr lang="en-US" dirty="0"/>
              <a:t>. Elle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audacieuse</a:t>
            </a:r>
            <a:r>
              <a:rPr lang="en-US" dirty="0"/>
              <a:t> </a:t>
            </a:r>
            <a:r>
              <a:rPr lang="en-US" dirty="0" err="1"/>
              <a:t>cette</a:t>
            </a:r>
            <a:r>
              <a:rPr lang="en-US" dirty="0"/>
              <a:t> femme.</a:t>
            </a:r>
          </a:p>
        </p:txBody>
      </p:sp>
    </p:spTree>
    <p:extLst>
      <p:ext uri="{BB962C8B-B14F-4D97-AF65-F5344CB8AC3E}">
        <p14:creationId xmlns:p14="http://schemas.microsoft.com/office/powerpoint/2010/main" val="4168519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AC064A-EC87-4743-9C28-BE56E91CC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2080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5199994-21AE-49A2-BA0D-12E295989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801600" cy="9601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139AE9DB-0BDB-3946-BB11-55463BA7C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0108" y="2579501"/>
            <a:ext cx="5712205" cy="4284153"/>
          </a:xfrm>
          <a:custGeom>
            <a:avLst/>
            <a:gdLst/>
            <a:ahLst/>
            <a:cxnLst/>
            <a:rect l="l" t="t" r="r" b="b"/>
            <a:pathLst>
              <a:path w="4643496" h="5550370">
                <a:moveTo>
                  <a:pt x="81586" y="0"/>
                </a:moveTo>
                <a:lnTo>
                  <a:pt x="4561910" y="0"/>
                </a:lnTo>
                <a:cubicBezTo>
                  <a:pt x="4606969" y="0"/>
                  <a:pt x="4643496" y="36527"/>
                  <a:pt x="4643496" y="81586"/>
                </a:cubicBezTo>
                <a:lnTo>
                  <a:pt x="4643496" y="5468784"/>
                </a:lnTo>
                <a:cubicBezTo>
                  <a:pt x="4643496" y="5513843"/>
                  <a:pt x="4606969" y="5550370"/>
                  <a:pt x="4561910" y="5550370"/>
                </a:cubicBezTo>
                <a:lnTo>
                  <a:pt x="81586" y="5550370"/>
                </a:lnTo>
                <a:cubicBezTo>
                  <a:pt x="36527" y="5550370"/>
                  <a:pt x="0" y="5513843"/>
                  <a:pt x="0" y="5468784"/>
                </a:cubicBezTo>
                <a:lnTo>
                  <a:pt x="0" y="81586"/>
                </a:lnTo>
                <a:cubicBezTo>
                  <a:pt x="0" y="36527"/>
                  <a:pt x="36527" y="0"/>
                  <a:pt x="8158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" name="Arc 21">
            <a:extLst>
              <a:ext uri="{FF2B5EF4-FFF2-40B4-BE49-F238E27FC236}">
                <a16:creationId xmlns:a16="http://schemas.microsoft.com/office/drawing/2014/main" id="{A2C34835-4F79-4934-B151-D68E79764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69068">
            <a:off x="8630855" y="5197867"/>
            <a:ext cx="4183059" cy="3137294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5D786D-2692-D44D-997F-247EDDECA60C}"/>
              </a:ext>
            </a:extLst>
          </p:cNvPr>
          <p:cNvSpPr txBox="1">
            <a:spLocks/>
          </p:cNvSpPr>
          <p:nvPr/>
        </p:nvSpPr>
        <p:spPr>
          <a:xfrm>
            <a:off x="6751587" y="2632778"/>
            <a:ext cx="5009737" cy="6144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20040" indent="-320040" algn="l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3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012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020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028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36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2044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6052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068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228600" defTabSz="914400"/>
            <a:r>
              <a:rPr lang="en-US" dirty="0"/>
              <a:t>Elle </a:t>
            </a:r>
            <a:r>
              <a:rPr lang="en-US" dirty="0" err="1"/>
              <a:t>s’approche</a:t>
            </a:r>
            <a:r>
              <a:rPr lang="en-US" dirty="0"/>
              <a:t> de </a:t>
            </a:r>
            <a:r>
              <a:rPr lang="en-US" dirty="0" err="1"/>
              <a:t>Jésus</a:t>
            </a:r>
            <a:r>
              <a:rPr lang="en-US" dirty="0"/>
              <a:t> et </a:t>
            </a:r>
            <a:r>
              <a:rPr lang="en-US" dirty="0" err="1"/>
              <a:t>touche</a:t>
            </a:r>
            <a:r>
              <a:rPr lang="en-US" dirty="0"/>
              <a:t> </a:t>
            </a:r>
            <a:r>
              <a:rPr lang="en-US" dirty="0" err="1"/>
              <a:t>ses</a:t>
            </a:r>
            <a:r>
              <a:rPr lang="en-US" dirty="0"/>
              <a:t> </a:t>
            </a:r>
            <a:r>
              <a:rPr lang="en-US" dirty="0" err="1"/>
              <a:t>vêtements</a:t>
            </a:r>
            <a:r>
              <a:rPr lang="en-US" dirty="0"/>
              <a:t>. </a:t>
            </a:r>
          </a:p>
          <a:p>
            <a:pPr marL="0" indent="-228600" defTabSz="914400"/>
            <a:r>
              <a:rPr lang="en-US" dirty="0" err="1"/>
              <a:t>Aussitôt</a:t>
            </a:r>
            <a:r>
              <a:rPr lang="en-US" dirty="0"/>
              <a:t>, la </a:t>
            </a:r>
            <a:r>
              <a:rPr lang="en-US" dirty="0" err="1"/>
              <a:t>maladie</a:t>
            </a:r>
            <a:r>
              <a:rPr lang="en-US" dirty="0"/>
              <a:t> </a:t>
            </a:r>
            <a:r>
              <a:rPr lang="en-US" dirty="0" err="1"/>
              <a:t>s’en</a:t>
            </a:r>
            <a:r>
              <a:rPr lang="en-US" dirty="0"/>
              <a:t> </a:t>
            </a:r>
            <a:r>
              <a:rPr lang="en-US" dirty="0" err="1"/>
              <a:t>va.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823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8EB351-AB3A-BD4E-BC9D-DF69F5419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3638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5199994-21AE-49A2-BA0D-12E295989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801600" cy="9601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80C017C4-4A7D-F84E-BBB1-380DA9129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0108" y="2579501"/>
            <a:ext cx="5712205" cy="4284153"/>
          </a:xfrm>
          <a:custGeom>
            <a:avLst/>
            <a:gdLst/>
            <a:ahLst/>
            <a:cxnLst/>
            <a:rect l="l" t="t" r="r" b="b"/>
            <a:pathLst>
              <a:path w="4643496" h="5550370">
                <a:moveTo>
                  <a:pt x="81586" y="0"/>
                </a:moveTo>
                <a:lnTo>
                  <a:pt x="4561910" y="0"/>
                </a:lnTo>
                <a:cubicBezTo>
                  <a:pt x="4606969" y="0"/>
                  <a:pt x="4643496" y="36527"/>
                  <a:pt x="4643496" y="81586"/>
                </a:cubicBezTo>
                <a:lnTo>
                  <a:pt x="4643496" y="5468784"/>
                </a:lnTo>
                <a:cubicBezTo>
                  <a:pt x="4643496" y="5513843"/>
                  <a:pt x="4606969" y="5550370"/>
                  <a:pt x="4561910" y="5550370"/>
                </a:cubicBezTo>
                <a:lnTo>
                  <a:pt x="81586" y="5550370"/>
                </a:lnTo>
                <a:cubicBezTo>
                  <a:pt x="36527" y="5550370"/>
                  <a:pt x="0" y="5513843"/>
                  <a:pt x="0" y="5468784"/>
                </a:cubicBezTo>
                <a:lnTo>
                  <a:pt x="0" y="81586"/>
                </a:lnTo>
                <a:cubicBezTo>
                  <a:pt x="0" y="36527"/>
                  <a:pt x="36527" y="0"/>
                  <a:pt x="8158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" name="Arc 21">
            <a:extLst>
              <a:ext uri="{FF2B5EF4-FFF2-40B4-BE49-F238E27FC236}">
                <a16:creationId xmlns:a16="http://schemas.microsoft.com/office/drawing/2014/main" id="{A2C34835-4F79-4934-B151-D68E79764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69068">
            <a:off x="8630855" y="5197867"/>
            <a:ext cx="4183059" cy="3137294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5D786D-2692-D44D-997F-247EDDECA60C}"/>
              </a:ext>
            </a:extLst>
          </p:cNvPr>
          <p:cNvSpPr txBox="1">
            <a:spLocks/>
          </p:cNvSpPr>
          <p:nvPr/>
        </p:nvSpPr>
        <p:spPr>
          <a:xfrm>
            <a:off x="6592313" y="2044431"/>
            <a:ext cx="5009737" cy="6144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20040" indent="-320040" algn="l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3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012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020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028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36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2044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6052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068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228600" defTabSz="914400"/>
            <a:r>
              <a:rPr lang="en-US" sz="3300" dirty="0"/>
              <a:t>Au </a:t>
            </a:r>
            <a:r>
              <a:rPr lang="en-US" sz="3300" dirty="0" err="1"/>
              <a:t>même</a:t>
            </a:r>
            <a:r>
              <a:rPr lang="en-US" sz="3300" dirty="0"/>
              <a:t> moment, </a:t>
            </a:r>
            <a:r>
              <a:rPr lang="en-US" sz="3300" dirty="0" err="1"/>
              <a:t>Jésus</a:t>
            </a:r>
            <a:r>
              <a:rPr lang="en-US" sz="3300" dirty="0"/>
              <a:t> se </a:t>
            </a:r>
            <a:r>
              <a:rPr lang="en-US" sz="3300" dirty="0" err="1"/>
              <a:t>retourne</a:t>
            </a:r>
            <a:r>
              <a:rPr lang="en-US" sz="3300" dirty="0"/>
              <a:t>. Il a </a:t>
            </a:r>
            <a:r>
              <a:rPr lang="en-US" sz="3300" dirty="0" err="1"/>
              <a:t>senti</a:t>
            </a:r>
            <a:r>
              <a:rPr lang="en-US" sz="3300" dirty="0"/>
              <a:t> </a:t>
            </a:r>
            <a:r>
              <a:rPr lang="en-US" sz="3300" dirty="0" err="1"/>
              <a:t>qu’une</a:t>
            </a:r>
            <a:r>
              <a:rPr lang="en-US" sz="3300" dirty="0"/>
              <a:t> force </a:t>
            </a:r>
            <a:r>
              <a:rPr lang="en-US" sz="3300" dirty="0" err="1"/>
              <a:t>était</a:t>
            </a:r>
            <a:r>
              <a:rPr lang="en-US" sz="3300" dirty="0"/>
              <a:t> </a:t>
            </a:r>
            <a:r>
              <a:rPr lang="en-US" sz="3300" dirty="0" err="1"/>
              <a:t>partie</a:t>
            </a:r>
            <a:r>
              <a:rPr lang="en-US" sz="3300" dirty="0"/>
              <a:t> de </a:t>
            </a:r>
            <a:r>
              <a:rPr lang="en-US" sz="3300" dirty="0" err="1"/>
              <a:t>lui</a:t>
            </a:r>
            <a:r>
              <a:rPr lang="en-US" sz="3300" dirty="0"/>
              <a:t>. Il </a:t>
            </a:r>
            <a:r>
              <a:rPr lang="en-US" sz="3300" dirty="0" err="1"/>
              <a:t>demande</a:t>
            </a:r>
            <a:r>
              <a:rPr lang="en-US" sz="3300" dirty="0"/>
              <a:t> « Qui a touché </a:t>
            </a:r>
            <a:r>
              <a:rPr lang="en-US" sz="3300" dirty="0" err="1"/>
              <a:t>mes</a:t>
            </a:r>
            <a:r>
              <a:rPr lang="en-US" sz="3300" dirty="0"/>
              <a:t> </a:t>
            </a:r>
            <a:r>
              <a:rPr lang="en-US" sz="3300" dirty="0" err="1"/>
              <a:t>vêtements</a:t>
            </a:r>
            <a:r>
              <a:rPr lang="en-US" sz="3300" dirty="0"/>
              <a:t> ? »</a:t>
            </a:r>
          </a:p>
          <a:p>
            <a:pPr marL="0" indent="-228600" defTabSz="914400"/>
            <a:r>
              <a:rPr lang="en-US" sz="3300" dirty="0"/>
              <a:t>Les disciples </a:t>
            </a:r>
            <a:r>
              <a:rPr lang="en-US" sz="3300" dirty="0" err="1"/>
              <a:t>lui</a:t>
            </a:r>
            <a:r>
              <a:rPr lang="en-US" sz="3300" dirty="0"/>
              <a:t> </a:t>
            </a:r>
            <a:r>
              <a:rPr lang="en-US" sz="3300" dirty="0" err="1"/>
              <a:t>disent</a:t>
            </a:r>
            <a:r>
              <a:rPr lang="en-US" sz="3300" dirty="0"/>
              <a:t> : « Il y a </a:t>
            </a:r>
            <a:r>
              <a:rPr lang="en-US" sz="3300" dirty="0" err="1"/>
              <a:t>tellement</a:t>
            </a:r>
            <a:r>
              <a:rPr lang="en-US" sz="3300" dirty="0"/>
              <a:t> de monde qui </a:t>
            </a:r>
            <a:r>
              <a:rPr lang="en-US" sz="3300" dirty="0" err="1"/>
              <a:t>te</a:t>
            </a:r>
            <a:r>
              <a:rPr lang="en-US" sz="3300" dirty="0"/>
              <a:t> </a:t>
            </a:r>
            <a:r>
              <a:rPr lang="en-US" sz="3300" dirty="0" err="1"/>
              <a:t>touche</a:t>
            </a:r>
            <a:r>
              <a:rPr lang="en-US" sz="3300" dirty="0"/>
              <a:t> et </a:t>
            </a:r>
            <a:r>
              <a:rPr lang="en-US" sz="3300" dirty="0" err="1"/>
              <a:t>toi</a:t>
            </a:r>
            <a:r>
              <a:rPr lang="en-US" sz="3300" dirty="0"/>
              <a:t> </a:t>
            </a:r>
            <a:r>
              <a:rPr lang="en-US" sz="3300" dirty="0" err="1"/>
              <a:t>tu</a:t>
            </a:r>
            <a:r>
              <a:rPr lang="en-US" sz="3300" dirty="0"/>
              <a:t> </a:t>
            </a:r>
            <a:r>
              <a:rPr lang="en-US" sz="3300" dirty="0" err="1"/>
              <a:t>te</a:t>
            </a:r>
            <a:r>
              <a:rPr lang="en-US" sz="3300" dirty="0"/>
              <a:t> </a:t>
            </a:r>
            <a:r>
              <a:rPr lang="en-US" sz="3300" dirty="0" err="1"/>
              <a:t>demandes</a:t>
            </a:r>
            <a:r>
              <a:rPr lang="en-US" sz="3300" dirty="0"/>
              <a:t> qui </a:t>
            </a:r>
            <a:r>
              <a:rPr lang="en-US" sz="3300" dirty="0" err="1"/>
              <a:t>te</a:t>
            </a:r>
            <a:r>
              <a:rPr lang="en-US" sz="3300" dirty="0"/>
              <a:t> </a:t>
            </a:r>
            <a:r>
              <a:rPr lang="en-US" sz="3300" dirty="0" err="1"/>
              <a:t>touche</a:t>
            </a:r>
            <a:r>
              <a:rPr lang="en-US" sz="3300" dirty="0"/>
              <a:t> ! »</a:t>
            </a:r>
          </a:p>
          <a:p>
            <a:pPr marL="0" indent="-228600" defTabSz="914400"/>
            <a:r>
              <a:rPr lang="en-US" sz="3300" dirty="0"/>
              <a:t>La femme a </a:t>
            </a:r>
            <a:r>
              <a:rPr lang="en-US" sz="3300" dirty="0" err="1"/>
              <a:t>peur</a:t>
            </a:r>
            <a:r>
              <a:rPr lang="en-US" sz="3300" dirty="0"/>
              <a:t>, </a:t>
            </a:r>
            <a:r>
              <a:rPr lang="en-US" sz="3300" dirty="0" err="1"/>
              <a:t>elle</a:t>
            </a:r>
            <a:r>
              <a:rPr lang="en-US" sz="3300" dirty="0"/>
              <a:t> se </a:t>
            </a:r>
            <a:r>
              <a:rPr lang="en-US" sz="3300" dirty="0" err="1"/>
              <a:t>jette</a:t>
            </a:r>
            <a:r>
              <a:rPr lang="en-US" sz="3300" dirty="0"/>
              <a:t> aux </a:t>
            </a:r>
            <a:r>
              <a:rPr lang="en-US" sz="3300" dirty="0" err="1"/>
              <a:t>pieds</a:t>
            </a:r>
            <a:r>
              <a:rPr lang="en-US" sz="3300" dirty="0"/>
              <a:t> de </a:t>
            </a:r>
            <a:r>
              <a:rPr lang="en-US" sz="3300" dirty="0" err="1"/>
              <a:t>Jésus</a:t>
            </a:r>
            <a:r>
              <a:rPr lang="en-US" sz="3300" dirty="0"/>
              <a:t>. </a:t>
            </a:r>
          </a:p>
          <a:p>
            <a:pPr marL="0" indent="-228600" defTabSz="914400"/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9878934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E5D39D-7F25-7747-956F-A2AB64347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6501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8">
            <a:extLst>
              <a:ext uri="{FF2B5EF4-FFF2-40B4-BE49-F238E27FC236}">
                <a16:creationId xmlns:a16="http://schemas.microsoft.com/office/drawing/2014/main" id="{95199994-21AE-49A2-BA0D-12E295989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801600" cy="9601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DC7F0A0D-16B8-7B4A-9665-2C64E6114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0108" y="2579501"/>
            <a:ext cx="5712205" cy="4284153"/>
          </a:xfrm>
          <a:custGeom>
            <a:avLst/>
            <a:gdLst/>
            <a:ahLst/>
            <a:cxnLst/>
            <a:rect l="l" t="t" r="r" b="b"/>
            <a:pathLst>
              <a:path w="4643496" h="5550370">
                <a:moveTo>
                  <a:pt x="81586" y="0"/>
                </a:moveTo>
                <a:lnTo>
                  <a:pt x="4561910" y="0"/>
                </a:lnTo>
                <a:cubicBezTo>
                  <a:pt x="4606969" y="0"/>
                  <a:pt x="4643496" y="36527"/>
                  <a:pt x="4643496" y="81586"/>
                </a:cubicBezTo>
                <a:lnTo>
                  <a:pt x="4643496" y="5468784"/>
                </a:lnTo>
                <a:cubicBezTo>
                  <a:pt x="4643496" y="5513843"/>
                  <a:pt x="4606969" y="5550370"/>
                  <a:pt x="4561910" y="5550370"/>
                </a:cubicBezTo>
                <a:lnTo>
                  <a:pt x="81586" y="5550370"/>
                </a:lnTo>
                <a:cubicBezTo>
                  <a:pt x="36527" y="5550370"/>
                  <a:pt x="0" y="5513843"/>
                  <a:pt x="0" y="5468784"/>
                </a:cubicBezTo>
                <a:lnTo>
                  <a:pt x="0" y="81586"/>
                </a:lnTo>
                <a:cubicBezTo>
                  <a:pt x="0" y="36527"/>
                  <a:pt x="36527" y="0"/>
                  <a:pt x="8158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" name="Arc 30">
            <a:extLst>
              <a:ext uri="{FF2B5EF4-FFF2-40B4-BE49-F238E27FC236}">
                <a16:creationId xmlns:a16="http://schemas.microsoft.com/office/drawing/2014/main" id="{A2C34835-4F79-4934-B151-D68E79764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69068">
            <a:off x="8630855" y="5197867"/>
            <a:ext cx="4183059" cy="3137294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5D786D-2692-D44D-997F-247EDDECA60C}"/>
              </a:ext>
            </a:extLst>
          </p:cNvPr>
          <p:cNvSpPr txBox="1">
            <a:spLocks/>
          </p:cNvSpPr>
          <p:nvPr/>
        </p:nvSpPr>
        <p:spPr>
          <a:xfrm>
            <a:off x="7108048" y="2555875"/>
            <a:ext cx="5009737" cy="6144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20040" indent="-320040" algn="l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3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012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020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028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36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2044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6052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068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228600" defTabSz="914400"/>
            <a:r>
              <a:rPr lang="en-US" dirty="0" err="1"/>
              <a:t>Aujourd’hui</a:t>
            </a:r>
            <a:r>
              <a:rPr lang="en-US" dirty="0"/>
              <a:t>, nous </a:t>
            </a:r>
            <a:r>
              <a:rPr lang="en-US" dirty="0" err="1"/>
              <a:t>allons</a:t>
            </a:r>
            <a:r>
              <a:rPr lang="en-US" dirty="0"/>
              <a:t>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raconter</a:t>
            </a:r>
            <a:r>
              <a:rPr lang="en-US" dirty="0"/>
              <a:t> un </a:t>
            </a:r>
            <a:r>
              <a:rPr lang="en-US" dirty="0" err="1"/>
              <a:t>récit</a:t>
            </a:r>
            <a:r>
              <a:rPr lang="en-US" dirty="0"/>
              <a:t> de </a:t>
            </a:r>
            <a:r>
              <a:rPr lang="en-US" dirty="0" err="1"/>
              <a:t>Jésus</a:t>
            </a:r>
            <a:r>
              <a:rPr lang="en-US" dirty="0"/>
              <a:t> dans </a:t>
            </a:r>
            <a:r>
              <a:rPr lang="en-US" dirty="0" err="1"/>
              <a:t>l’Evangile</a:t>
            </a:r>
            <a:r>
              <a:rPr lang="en-US" dirty="0"/>
              <a:t> de Marc.</a:t>
            </a:r>
          </a:p>
          <a:p>
            <a:pPr marL="0" indent="-228600" defTabSz="914400"/>
            <a:r>
              <a:rPr lang="en-US" dirty="0" err="1"/>
              <a:t>Jésus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lumière pour les gens </a:t>
            </a:r>
            <a:r>
              <a:rPr lang="en-US" dirty="0" err="1"/>
              <a:t>qu’il</a:t>
            </a:r>
            <a:r>
              <a:rPr lang="en-US" dirty="0"/>
              <a:t> rencontre. </a:t>
            </a:r>
          </a:p>
        </p:txBody>
      </p:sp>
    </p:spTree>
    <p:extLst>
      <p:ext uri="{BB962C8B-B14F-4D97-AF65-F5344CB8AC3E}">
        <p14:creationId xmlns:p14="http://schemas.microsoft.com/office/powerpoint/2010/main" val="17875452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5199994-21AE-49A2-BA0D-12E295989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801600" cy="9601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A2C34835-4F79-4934-B151-D68E79764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69068">
            <a:off x="8630855" y="5197867"/>
            <a:ext cx="4183059" cy="3137294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5D786D-2692-D44D-997F-247EDDECA60C}"/>
              </a:ext>
            </a:extLst>
          </p:cNvPr>
          <p:cNvSpPr txBox="1">
            <a:spLocks/>
          </p:cNvSpPr>
          <p:nvPr/>
        </p:nvSpPr>
        <p:spPr>
          <a:xfrm>
            <a:off x="6782583" y="2865841"/>
            <a:ext cx="5009737" cy="6144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20040" indent="-320040" algn="l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3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012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020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028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36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2044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6052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068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228600" defTabSz="914400"/>
            <a:r>
              <a:rPr lang="en-US" dirty="0" err="1"/>
              <a:t>Jésus</a:t>
            </a:r>
            <a:r>
              <a:rPr lang="en-US" dirty="0"/>
              <a:t> </a:t>
            </a:r>
            <a:r>
              <a:rPr lang="en-US" dirty="0" err="1"/>
              <a:t>lui</a:t>
            </a:r>
            <a:r>
              <a:rPr lang="en-US" dirty="0"/>
              <a:t> </a:t>
            </a:r>
            <a:r>
              <a:rPr lang="en-US" dirty="0" err="1"/>
              <a:t>dit</a:t>
            </a:r>
            <a:r>
              <a:rPr lang="en-US" dirty="0"/>
              <a:t> : </a:t>
            </a:r>
          </a:p>
          <a:p>
            <a:pPr marL="0" indent="-228600" defTabSz="914400"/>
            <a:r>
              <a:rPr lang="en-US" dirty="0"/>
              <a:t>« Ta </a:t>
            </a:r>
            <a:r>
              <a:rPr lang="en-US" dirty="0" err="1"/>
              <a:t>foi</a:t>
            </a:r>
            <a:r>
              <a:rPr lang="en-US" dirty="0"/>
              <a:t> </a:t>
            </a:r>
            <a:r>
              <a:rPr lang="en-US" dirty="0" err="1"/>
              <a:t>t’a</a:t>
            </a:r>
            <a:r>
              <a:rPr lang="en-US" dirty="0"/>
              <a:t> </a:t>
            </a:r>
            <a:r>
              <a:rPr lang="en-US" dirty="0" err="1"/>
              <a:t>sauvée</a:t>
            </a:r>
            <a:r>
              <a:rPr lang="en-US" dirty="0"/>
              <a:t>.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paix</a:t>
            </a:r>
            <a:r>
              <a:rPr lang="en-US" dirty="0"/>
              <a:t> et </a:t>
            </a:r>
            <a:r>
              <a:rPr lang="en-US" dirty="0" err="1"/>
              <a:t>sois</a:t>
            </a:r>
            <a:r>
              <a:rPr lang="en-US" dirty="0"/>
              <a:t> </a:t>
            </a:r>
            <a:r>
              <a:rPr lang="en-US" dirty="0" err="1"/>
              <a:t>guérie</a:t>
            </a:r>
            <a:r>
              <a:rPr lang="en-US" dirty="0"/>
              <a:t>. » 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37E8AD4C-4814-BD46-931C-27F241C7B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959" y="2416994"/>
            <a:ext cx="5152325" cy="3864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07139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454E2C-5C24-4448-B698-07FF6A481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81921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5199994-21AE-49A2-BA0D-12E295989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801600" cy="9601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091BAF42-0403-114D-9FCF-9B59EB8EB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0108" y="2579501"/>
            <a:ext cx="5712205" cy="4284153"/>
          </a:xfrm>
          <a:custGeom>
            <a:avLst/>
            <a:gdLst/>
            <a:ahLst/>
            <a:cxnLst/>
            <a:rect l="l" t="t" r="r" b="b"/>
            <a:pathLst>
              <a:path w="4643496" h="5550370">
                <a:moveTo>
                  <a:pt x="81586" y="0"/>
                </a:moveTo>
                <a:lnTo>
                  <a:pt x="4561910" y="0"/>
                </a:lnTo>
                <a:cubicBezTo>
                  <a:pt x="4606969" y="0"/>
                  <a:pt x="4643496" y="36527"/>
                  <a:pt x="4643496" y="81586"/>
                </a:cubicBezTo>
                <a:lnTo>
                  <a:pt x="4643496" y="5468784"/>
                </a:lnTo>
                <a:cubicBezTo>
                  <a:pt x="4643496" y="5513843"/>
                  <a:pt x="4606969" y="5550370"/>
                  <a:pt x="4561910" y="5550370"/>
                </a:cubicBezTo>
                <a:lnTo>
                  <a:pt x="81586" y="5550370"/>
                </a:lnTo>
                <a:cubicBezTo>
                  <a:pt x="36527" y="5550370"/>
                  <a:pt x="0" y="5513843"/>
                  <a:pt x="0" y="5468784"/>
                </a:cubicBezTo>
                <a:lnTo>
                  <a:pt x="0" y="81586"/>
                </a:lnTo>
                <a:cubicBezTo>
                  <a:pt x="0" y="36527"/>
                  <a:pt x="36527" y="0"/>
                  <a:pt x="8158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" name="Arc 21">
            <a:extLst>
              <a:ext uri="{FF2B5EF4-FFF2-40B4-BE49-F238E27FC236}">
                <a16:creationId xmlns:a16="http://schemas.microsoft.com/office/drawing/2014/main" id="{A2C34835-4F79-4934-B151-D68E79764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69068">
            <a:off x="8630855" y="5197867"/>
            <a:ext cx="4183059" cy="3137294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5D786D-2692-D44D-997F-247EDDECA60C}"/>
              </a:ext>
            </a:extLst>
          </p:cNvPr>
          <p:cNvSpPr txBox="1">
            <a:spLocks/>
          </p:cNvSpPr>
          <p:nvPr/>
        </p:nvSpPr>
        <p:spPr>
          <a:xfrm>
            <a:off x="6736089" y="2059929"/>
            <a:ext cx="5009737" cy="6144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20040" indent="-320040" algn="l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3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012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020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028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36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2044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6052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068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228600" defTabSz="914400"/>
            <a:r>
              <a:rPr lang="en-US" dirty="0" err="1"/>
              <a:t>C’est</a:t>
            </a:r>
            <a:r>
              <a:rPr lang="en-US" dirty="0"/>
              <a:t> </a:t>
            </a:r>
            <a:r>
              <a:rPr lang="en-US" dirty="0" err="1"/>
              <a:t>alors</a:t>
            </a:r>
            <a:r>
              <a:rPr lang="en-US" dirty="0"/>
              <a:t> </a:t>
            </a:r>
            <a:r>
              <a:rPr lang="en-US" dirty="0" err="1"/>
              <a:t>qu’arrive</a:t>
            </a:r>
            <a:r>
              <a:rPr lang="en-US" dirty="0"/>
              <a:t> </a:t>
            </a:r>
            <a:r>
              <a:rPr lang="en-US" dirty="0" err="1"/>
              <a:t>quelqu’un</a:t>
            </a:r>
            <a:r>
              <a:rPr lang="en-US" dirty="0"/>
              <a:t> de la </a:t>
            </a:r>
            <a:r>
              <a:rPr lang="en-US" dirty="0" err="1"/>
              <a:t>maison</a:t>
            </a:r>
            <a:r>
              <a:rPr lang="en-US" dirty="0"/>
              <a:t> de </a:t>
            </a:r>
            <a:r>
              <a:rPr lang="en-US" dirty="0" err="1"/>
              <a:t>Jaïrus</a:t>
            </a:r>
            <a:r>
              <a:rPr lang="en-US" dirty="0"/>
              <a:t> qui </a:t>
            </a:r>
            <a:r>
              <a:rPr lang="en-US" dirty="0" err="1"/>
              <a:t>dit</a:t>
            </a:r>
            <a:r>
              <a:rPr lang="en-US" dirty="0"/>
              <a:t> que </a:t>
            </a:r>
            <a:r>
              <a:rPr lang="en-US" dirty="0" err="1"/>
              <a:t>cela</a:t>
            </a:r>
            <a:r>
              <a:rPr lang="en-US" dirty="0"/>
              <a:t> ne </a:t>
            </a:r>
            <a:r>
              <a:rPr lang="en-US" dirty="0" err="1"/>
              <a:t>sert</a:t>
            </a:r>
            <a:r>
              <a:rPr lang="en-US" dirty="0"/>
              <a:t> plus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rien</a:t>
            </a:r>
            <a:r>
              <a:rPr lang="en-US" dirty="0"/>
              <a:t> de </a:t>
            </a:r>
            <a:r>
              <a:rPr lang="en-US" dirty="0" err="1"/>
              <a:t>déranger</a:t>
            </a:r>
            <a:r>
              <a:rPr lang="en-US" dirty="0"/>
              <a:t> </a:t>
            </a:r>
            <a:r>
              <a:rPr lang="en-US" dirty="0" err="1"/>
              <a:t>Jésus</a:t>
            </a:r>
            <a:r>
              <a:rPr lang="en-US" dirty="0"/>
              <a:t>. Il </a:t>
            </a:r>
            <a:r>
              <a:rPr lang="en-US" dirty="0" err="1"/>
              <a:t>n’y</a:t>
            </a:r>
            <a:r>
              <a:rPr lang="en-US" dirty="0"/>
              <a:t> a plus </a:t>
            </a:r>
            <a:r>
              <a:rPr lang="en-US" dirty="0" err="1"/>
              <a:t>d’espoir</a:t>
            </a:r>
            <a:r>
              <a:rPr lang="en-US" dirty="0"/>
              <a:t>. </a:t>
            </a:r>
          </a:p>
          <a:p>
            <a:pPr marL="0" indent="-228600" defTabSz="914400"/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Jésus</a:t>
            </a:r>
            <a:r>
              <a:rPr lang="en-US" dirty="0"/>
              <a:t>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Jaïrus</a:t>
            </a:r>
            <a:r>
              <a:rPr lang="en-US" dirty="0"/>
              <a:t> : « </a:t>
            </a:r>
            <a:r>
              <a:rPr lang="en-US" dirty="0" err="1"/>
              <a:t>N’aie</a:t>
            </a:r>
            <a:r>
              <a:rPr lang="en-US" dirty="0"/>
              <a:t> pas </a:t>
            </a:r>
            <a:r>
              <a:rPr lang="en-US" dirty="0" err="1"/>
              <a:t>peur</a:t>
            </a:r>
            <a:r>
              <a:rPr lang="en-US" dirty="0"/>
              <a:t>. Continue </a:t>
            </a:r>
            <a:r>
              <a:rPr lang="en-US" dirty="0" err="1"/>
              <a:t>d’avoir</a:t>
            </a:r>
            <a:r>
              <a:rPr lang="en-US" dirty="0"/>
              <a:t> </a:t>
            </a:r>
            <a:r>
              <a:rPr lang="en-US" dirty="0" err="1"/>
              <a:t>confiance</a:t>
            </a:r>
            <a:r>
              <a:rPr lang="en-US" dirty="0"/>
              <a:t>. » </a:t>
            </a:r>
          </a:p>
        </p:txBody>
      </p:sp>
    </p:spTree>
    <p:extLst>
      <p:ext uri="{BB962C8B-B14F-4D97-AF65-F5344CB8AC3E}">
        <p14:creationId xmlns:p14="http://schemas.microsoft.com/office/powerpoint/2010/main" val="36195444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5B15BF-A5E1-EA4A-A39F-B58092642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00549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5199994-21AE-49A2-BA0D-12E295989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801600" cy="9601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37F8BA59-9C1C-594B-B449-B81E97E78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0108" y="2579501"/>
            <a:ext cx="5712205" cy="4284153"/>
          </a:xfrm>
          <a:custGeom>
            <a:avLst/>
            <a:gdLst/>
            <a:ahLst/>
            <a:cxnLst/>
            <a:rect l="l" t="t" r="r" b="b"/>
            <a:pathLst>
              <a:path w="4643496" h="5550370">
                <a:moveTo>
                  <a:pt x="81586" y="0"/>
                </a:moveTo>
                <a:lnTo>
                  <a:pt x="4561910" y="0"/>
                </a:lnTo>
                <a:cubicBezTo>
                  <a:pt x="4606969" y="0"/>
                  <a:pt x="4643496" y="36527"/>
                  <a:pt x="4643496" y="81586"/>
                </a:cubicBezTo>
                <a:lnTo>
                  <a:pt x="4643496" y="5468784"/>
                </a:lnTo>
                <a:cubicBezTo>
                  <a:pt x="4643496" y="5513843"/>
                  <a:pt x="4606969" y="5550370"/>
                  <a:pt x="4561910" y="5550370"/>
                </a:cubicBezTo>
                <a:lnTo>
                  <a:pt x="81586" y="5550370"/>
                </a:lnTo>
                <a:cubicBezTo>
                  <a:pt x="36527" y="5550370"/>
                  <a:pt x="0" y="5513843"/>
                  <a:pt x="0" y="5468784"/>
                </a:cubicBezTo>
                <a:lnTo>
                  <a:pt x="0" y="81586"/>
                </a:lnTo>
                <a:cubicBezTo>
                  <a:pt x="0" y="36527"/>
                  <a:pt x="36527" y="0"/>
                  <a:pt x="8158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" name="Arc 13">
            <a:extLst>
              <a:ext uri="{FF2B5EF4-FFF2-40B4-BE49-F238E27FC236}">
                <a16:creationId xmlns:a16="http://schemas.microsoft.com/office/drawing/2014/main" id="{A2C34835-4F79-4934-B151-D68E79764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69068">
            <a:off x="8630855" y="5197867"/>
            <a:ext cx="4183059" cy="3137294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5D786D-2692-D44D-997F-247EDDECA60C}"/>
              </a:ext>
            </a:extLst>
          </p:cNvPr>
          <p:cNvSpPr txBox="1">
            <a:spLocks/>
          </p:cNvSpPr>
          <p:nvPr/>
        </p:nvSpPr>
        <p:spPr>
          <a:xfrm>
            <a:off x="6705092" y="2881339"/>
            <a:ext cx="5009737" cy="6144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20040" indent="-320040" algn="l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3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012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020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028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36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2044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6052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068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228600" defTabSz="914400"/>
            <a:r>
              <a:rPr lang="en-US" dirty="0" err="1"/>
              <a:t>Puis</a:t>
            </a:r>
            <a:r>
              <a:rPr lang="en-US" dirty="0"/>
              <a:t>, </a:t>
            </a:r>
            <a:r>
              <a:rPr lang="en-US" dirty="0" err="1"/>
              <a:t>Jésus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vers</a:t>
            </a:r>
            <a:r>
              <a:rPr lang="en-US" dirty="0"/>
              <a:t> la </a:t>
            </a:r>
            <a:r>
              <a:rPr lang="en-US" dirty="0" err="1"/>
              <a:t>maison</a:t>
            </a:r>
            <a:r>
              <a:rPr lang="en-US" dirty="0"/>
              <a:t> de </a:t>
            </a:r>
            <a:r>
              <a:rPr lang="en-US" dirty="0" err="1"/>
              <a:t>Jaïrus</a:t>
            </a:r>
            <a:r>
              <a:rPr lang="en-US" dirty="0"/>
              <a:t>. </a:t>
            </a:r>
          </a:p>
          <a:p>
            <a:pPr marL="0" indent="-228600" defTabSz="914400"/>
            <a:r>
              <a:rPr lang="en-US" dirty="0"/>
              <a:t>Tout le monde </a:t>
            </a:r>
            <a:r>
              <a:rPr lang="en-US" dirty="0" err="1"/>
              <a:t>vient</a:t>
            </a:r>
            <a:r>
              <a:rPr lang="en-US" dirty="0"/>
              <a:t> avec </a:t>
            </a:r>
            <a:r>
              <a:rPr lang="en-US" dirty="0" err="1"/>
              <a:t>lui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13787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7A3DF3-206C-9E4F-882D-5E8F26E4C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33006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5199994-21AE-49A2-BA0D-12E295989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801600" cy="9601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6E6BBC94-B6BA-9343-B05C-E829B604C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0108" y="2579501"/>
            <a:ext cx="5712205" cy="4284153"/>
          </a:xfrm>
          <a:custGeom>
            <a:avLst/>
            <a:gdLst/>
            <a:ahLst/>
            <a:cxnLst/>
            <a:rect l="l" t="t" r="r" b="b"/>
            <a:pathLst>
              <a:path w="4643496" h="5550370">
                <a:moveTo>
                  <a:pt x="81586" y="0"/>
                </a:moveTo>
                <a:lnTo>
                  <a:pt x="4561910" y="0"/>
                </a:lnTo>
                <a:cubicBezTo>
                  <a:pt x="4606969" y="0"/>
                  <a:pt x="4643496" y="36527"/>
                  <a:pt x="4643496" y="81586"/>
                </a:cubicBezTo>
                <a:lnTo>
                  <a:pt x="4643496" y="5468784"/>
                </a:lnTo>
                <a:cubicBezTo>
                  <a:pt x="4643496" y="5513843"/>
                  <a:pt x="4606969" y="5550370"/>
                  <a:pt x="4561910" y="5550370"/>
                </a:cubicBezTo>
                <a:lnTo>
                  <a:pt x="81586" y="5550370"/>
                </a:lnTo>
                <a:cubicBezTo>
                  <a:pt x="36527" y="5550370"/>
                  <a:pt x="0" y="5513843"/>
                  <a:pt x="0" y="5468784"/>
                </a:cubicBezTo>
                <a:lnTo>
                  <a:pt x="0" y="81586"/>
                </a:lnTo>
                <a:cubicBezTo>
                  <a:pt x="0" y="36527"/>
                  <a:pt x="36527" y="0"/>
                  <a:pt x="8158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Arc 10">
            <a:extLst>
              <a:ext uri="{FF2B5EF4-FFF2-40B4-BE49-F238E27FC236}">
                <a16:creationId xmlns:a16="http://schemas.microsoft.com/office/drawing/2014/main" id="{A2C34835-4F79-4934-B151-D68E79764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69068">
            <a:off x="8630855" y="5197867"/>
            <a:ext cx="4183059" cy="3137294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5D786D-2692-D44D-997F-247EDDECA60C}"/>
              </a:ext>
            </a:extLst>
          </p:cNvPr>
          <p:cNvSpPr txBox="1">
            <a:spLocks/>
          </p:cNvSpPr>
          <p:nvPr/>
        </p:nvSpPr>
        <p:spPr>
          <a:xfrm>
            <a:off x="6751587" y="2276905"/>
            <a:ext cx="5009737" cy="6144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20040" indent="-320040" algn="l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3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012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020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028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36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2044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6052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068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228600" defTabSz="914400"/>
            <a:r>
              <a:rPr lang="en-US" dirty="0"/>
              <a:t>Dans la </a:t>
            </a:r>
            <a:r>
              <a:rPr lang="en-US" dirty="0" err="1"/>
              <a:t>maison</a:t>
            </a:r>
            <a:r>
              <a:rPr lang="en-US" dirty="0"/>
              <a:t>, il y a plein de monde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pleurs</a:t>
            </a:r>
            <a:r>
              <a:rPr lang="en-US" dirty="0"/>
              <a:t>. </a:t>
            </a:r>
          </a:p>
          <a:p>
            <a:pPr marL="0" indent="-228600" defTabSz="914400"/>
            <a:r>
              <a:rPr lang="en-US" dirty="0" err="1"/>
              <a:t>Jésus</a:t>
            </a:r>
            <a:r>
              <a:rPr lang="en-US" dirty="0"/>
              <a:t> </a:t>
            </a:r>
            <a:r>
              <a:rPr lang="en-US" dirty="0" err="1"/>
              <a:t>dit</a:t>
            </a:r>
            <a:r>
              <a:rPr lang="en-US" dirty="0"/>
              <a:t> : « </a:t>
            </a:r>
            <a:r>
              <a:rPr lang="en-US" dirty="0" err="1"/>
              <a:t>Pourquoi</a:t>
            </a:r>
            <a:r>
              <a:rPr lang="en-US" dirty="0"/>
              <a:t> </a:t>
            </a:r>
            <a:r>
              <a:rPr lang="en-US" dirty="0" err="1"/>
              <a:t>pleurez-vous</a:t>
            </a:r>
            <a:r>
              <a:rPr lang="en-US" dirty="0"/>
              <a:t> ? Elle </a:t>
            </a:r>
            <a:r>
              <a:rPr lang="en-US" dirty="0" err="1"/>
              <a:t>n’est</a:t>
            </a:r>
            <a:r>
              <a:rPr lang="en-US" dirty="0"/>
              <a:t> pas </a:t>
            </a:r>
            <a:r>
              <a:rPr lang="en-US" dirty="0" err="1"/>
              <a:t>morte</a:t>
            </a:r>
            <a:r>
              <a:rPr lang="en-US" dirty="0"/>
              <a:t>, </a:t>
            </a:r>
            <a:r>
              <a:rPr lang="en-US" dirty="0" err="1"/>
              <a:t>elle</a:t>
            </a:r>
            <a:r>
              <a:rPr lang="en-US" dirty="0"/>
              <a:t> </a:t>
            </a:r>
            <a:r>
              <a:rPr lang="en-US" dirty="0" err="1"/>
              <a:t>dort</a:t>
            </a:r>
            <a:r>
              <a:rPr lang="en-US" dirty="0"/>
              <a:t> ! ».</a:t>
            </a:r>
          </a:p>
          <a:p>
            <a:pPr marL="0" indent="-228600" defTabSz="914400"/>
            <a:r>
              <a:rPr lang="en-US" dirty="0"/>
              <a:t>Il </a:t>
            </a:r>
            <a:r>
              <a:rPr lang="en-US" dirty="0" err="1"/>
              <a:t>éloigne</a:t>
            </a:r>
            <a:r>
              <a:rPr lang="en-US" dirty="0"/>
              <a:t> tout le monde. </a:t>
            </a:r>
          </a:p>
        </p:txBody>
      </p:sp>
    </p:spTree>
    <p:extLst>
      <p:ext uri="{BB962C8B-B14F-4D97-AF65-F5344CB8AC3E}">
        <p14:creationId xmlns:p14="http://schemas.microsoft.com/office/powerpoint/2010/main" val="18355379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FCC64A-3C63-6341-A391-E8B6AFF3D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33275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5199994-21AE-49A2-BA0D-12E295989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801600" cy="9601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8ACDF0C4-FCC2-5A48-B578-962CA84AF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0108" y="2579501"/>
            <a:ext cx="5712205" cy="4284153"/>
          </a:xfrm>
          <a:custGeom>
            <a:avLst/>
            <a:gdLst/>
            <a:ahLst/>
            <a:cxnLst/>
            <a:rect l="l" t="t" r="r" b="b"/>
            <a:pathLst>
              <a:path w="4643496" h="5550370">
                <a:moveTo>
                  <a:pt x="81586" y="0"/>
                </a:moveTo>
                <a:lnTo>
                  <a:pt x="4561910" y="0"/>
                </a:lnTo>
                <a:cubicBezTo>
                  <a:pt x="4606969" y="0"/>
                  <a:pt x="4643496" y="36527"/>
                  <a:pt x="4643496" y="81586"/>
                </a:cubicBezTo>
                <a:lnTo>
                  <a:pt x="4643496" y="5468784"/>
                </a:lnTo>
                <a:cubicBezTo>
                  <a:pt x="4643496" y="5513843"/>
                  <a:pt x="4606969" y="5550370"/>
                  <a:pt x="4561910" y="5550370"/>
                </a:cubicBezTo>
                <a:lnTo>
                  <a:pt x="81586" y="5550370"/>
                </a:lnTo>
                <a:cubicBezTo>
                  <a:pt x="36527" y="5550370"/>
                  <a:pt x="0" y="5513843"/>
                  <a:pt x="0" y="5468784"/>
                </a:cubicBezTo>
                <a:lnTo>
                  <a:pt x="0" y="81586"/>
                </a:lnTo>
                <a:cubicBezTo>
                  <a:pt x="0" y="36527"/>
                  <a:pt x="36527" y="0"/>
                  <a:pt x="8158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Arc 11">
            <a:extLst>
              <a:ext uri="{FF2B5EF4-FFF2-40B4-BE49-F238E27FC236}">
                <a16:creationId xmlns:a16="http://schemas.microsoft.com/office/drawing/2014/main" id="{A2C34835-4F79-4934-B151-D68E79764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69068">
            <a:off x="8630855" y="5197867"/>
            <a:ext cx="4183059" cy="3137294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5D786D-2692-D44D-997F-247EDDECA60C}"/>
              </a:ext>
            </a:extLst>
          </p:cNvPr>
          <p:cNvSpPr txBox="1">
            <a:spLocks/>
          </p:cNvSpPr>
          <p:nvPr/>
        </p:nvSpPr>
        <p:spPr>
          <a:xfrm>
            <a:off x="6736088" y="2881339"/>
            <a:ext cx="5009737" cy="6144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20040" indent="-320040" algn="l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3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012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020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028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36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2044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6052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068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228600" defTabSz="914400"/>
            <a:r>
              <a:rPr lang="en-US" dirty="0" err="1"/>
              <a:t>Jésus</a:t>
            </a:r>
            <a:r>
              <a:rPr lang="en-US" dirty="0"/>
              <a:t> tend la main </a:t>
            </a:r>
            <a:r>
              <a:rPr lang="en-US" dirty="0" err="1"/>
              <a:t>à</a:t>
            </a:r>
            <a:r>
              <a:rPr lang="en-US" dirty="0"/>
              <a:t> la fille. </a:t>
            </a:r>
          </a:p>
          <a:p>
            <a:pPr marL="0" indent="-228600" defTabSz="914400"/>
            <a:r>
              <a:rPr lang="en-US" dirty="0"/>
              <a:t>Il </a:t>
            </a:r>
            <a:r>
              <a:rPr lang="en-US" dirty="0" err="1"/>
              <a:t>dit</a:t>
            </a:r>
            <a:r>
              <a:rPr lang="en-US" dirty="0"/>
              <a:t> : « Talitha </a:t>
            </a:r>
            <a:r>
              <a:rPr lang="en-US" dirty="0" err="1"/>
              <a:t>koum</a:t>
            </a:r>
            <a:r>
              <a:rPr lang="en-US" dirty="0"/>
              <a:t> » </a:t>
            </a:r>
            <a:r>
              <a:rPr lang="en-US" dirty="0" err="1"/>
              <a:t>ce</a:t>
            </a:r>
            <a:r>
              <a:rPr lang="en-US" dirty="0"/>
              <a:t> qui </a:t>
            </a:r>
            <a:r>
              <a:rPr lang="en-US" dirty="0" err="1"/>
              <a:t>veut</a:t>
            </a:r>
            <a:r>
              <a:rPr lang="en-US" dirty="0"/>
              <a:t> dire « </a:t>
            </a:r>
            <a:r>
              <a:rPr lang="en-US" dirty="0" err="1"/>
              <a:t>Lève-toi</a:t>
            </a:r>
            <a:r>
              <a:rPr lang="en-US" dirty="0"/>
              <a:t> ».</a:t>
            </a:r>
          </a:p>
          <a:p>
            <a:pPr marL="0" indent="-228600" defTabSz="9144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0766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263C0AD4-F198-324A-A32B-6595DE130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1624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069817CC-0DD2-BE48-AC8D-C65F7383A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22745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5199994-21AE-49A2-BA0D-12E295989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801600" cy="9601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158B9E35-9254-1746-B973-AC6DBAA81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0108" y="2579501"/>
            <a:ext cx="5712205" cy="4284153"/>
          </a:xfrm>
          <a:custGeom>
            <a:avLst/>
            <a:gdLst/>
            <a:ahLst/>
            <a:cxnLst/>
            <a:rect l="l" t="t" r="r" b="b"/>
            <a:pathLst>
              <a:path w="4643496" h="5550370">
                <a:moveTo>
                  <a:pt x="81586" y="0"/>
                </a:moveTo>
                <a:lnTo>
                  <a:pt x="4561910" y="0"/>
                </a:lnTo>
                <a:cubicBezTo>
                  <a:pt x="4606969" y="0"/>
                  <a:pt x="4643496" y="36527"/>
                  <a:pt x="4643496" y="81586"/>
                </a:cubicBezTo>
                <a:lnTo>
                  <a:pt x="4643496" y="5468784"/>
                </a:lnTo>
                <a:cubicBezTo>
                  <a:pt x="4643496" y="5513843"/>
                  <a:pt x="4606969" y="5550370"/>
                  <a:pt x="4561910" y="5550370"/>
                </a:cubicBezTo>
                <a:lnTo>
                  <a:pt x="81586" y="5550370"/>
                </a:lnTo>
                <a:cubicBezTo>
                  <a:pt x="36527" y="5550370"/>
                  <a:pt x="0" y="5513843"/>
                  <a:pt x="0" y="5468784"/>
                </a:cubicBezTo>
                <a:lnTo>
                  <a:pt x="0" y="81586"/>
                </a:lnTo>
                <a:cubicBezTo>
                  <a:pt x="0" y="36527"/>
                  <a:pt x="36527" y="0"/>
                  <a:pt x="8158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" name="Arc 18">
            <a:extLst>
              <a:ext uri="{FF2B5EF4-FFF2-40B4-BE49-F238E27FC236}">
                <a16:creationId xmlns:a16="http://schemas.microsoft.com/office/drawing/2014/main" id="{A2C34835-4F79-4934-B151-D68E79764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69068">
            <a:off x="8630855" y="5197867"/>
            <a:ext cx="4183059" cy="3137294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5D786D-2692-D44D-997F-247EDDECA60C}"/>
              </a:ext>
            </a:extLst>
          </p:cNvPr>
          <p:cNvSpPr txBox="1">
            <a:spLocks/>
          </p:cNvSpPr>
          <p:nvPr/>
        </p:nvSpPr>
        <p:spPr>
          <a:xfrm>
            <a:off x="6911755" y="3039441"/>
            <a:ext cx="5009737" cy="6144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20040" indent="-320040" algn="l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3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012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020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028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36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2044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6052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068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-228600" defTabSz="914400"/>
            <a:r>
              <a:rPr lang="en-US" dirty="0" err="1"/>
              <a:t>Aussitôt</a:t>
            </a:r>
            <a:r>
              <a:rPr lang="en-US" dirty="0"/>
              <a:t>, la fille se </a:t>
            </a:r>
            <a:r>
              <a:rPr lang="en-US" dirty="0" err="1"/>
              <a:t>lève</a:t>
            </a:r>
            <a:r>
              <a:rPr lang="en-US" dirty="0"/>
              <a:t>.</a:t>
            </a:r>
          </a:p>
          <a:p>
            <a:pPr marL="0" lvl="0" indent="-228600" defTabSz="914400"/>
            <a:r>
              <a:rPr lang="en-US" dirty="0"/>
              <a:t>Et </a:t>
            </a:r>
            <a:r>
              <a:rPr lang="en-US" dirty="0" err="1"/>
              <a:t>elle</a:t>
            </a:r>
            <a:r>
              <a:rPr lang="en-US" dirty="0"/>
              <a:t> </a:t>
            </a:r>
            <a:r>
              <a:rPr lang="en-US" dirty="0" err="1"/>
              <a:t>marche</a:t>
            </a:r>
            <a:r>
              <a:rPr lang="en-US" dirty="0"/>
              <a:t>.  </a:t>
            </a:r>
          </a:p>
          <a:p>
            <a:pPr marL="0" marR="0" lvl="0" indent="-228600" defTabSz="914400" fontAlgn="auto">
              <a:spcBef>
                <a:spcPts val="14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602843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584DD7E1-5A0A-3742-BEB2-915DF4616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6836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5199994-21AE-49A2-BA0D-12E295989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801600" cy="9601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C0D95A46-A4C0-2F4C-90BE-6321E4DB4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0108" y="2579501"/>
            <a:ext cx="5712205" cy="4284153"/>
          </a:xfrm>
          <a:custGeom>
            <a:avLst/>
            <a:gdLst/>
            <a:ahLst/>
            <a:cxnLst/>
            <a:rect l="l" t="t" r="r" b="b"/>
            <a:pathLst>
              <a:path w="4643496" h="5550370">
                <a:moveTo>
                  <a:pt x="81586" y="0"/>
                </a:moveTo>
                <a:lnTo>
                  <a:pt x="4561910" y="0"/>
                </a:lnTo>
                <a:cubicBezTo>
                  <a:pt x="4606969" y="0"/>
                  <a:pt x="4643496" y="36527"/>
                  <a:pt x="4643496" y="81586"/>
                </a:cubicBezTo>
                <a:lnTo>
                  <a:pt x="4643496" y="5468784"/>
                </a:lnTo>
                <a:cubicBezTo>
                  <a:pt x="4643496" y="5513843"/>
                  <a:pt x="4606969" y="5550370"/>
                  <a:pt x="4561910" y="5550370"/>
                </a:cubicBezTo>
                <a:lnTo>
                  <a:pt x="81586" y="5550370"/>
                </a:lnTo>
                <a:cubicBezTo>
                  <a:pt x="36527" y="5550370"/>
                  <a:pt x="0" y="5513843"/>
                  <a:pt x="0" y="5468784"/>
                </a:cubicBezTo>
                <a:lnTo>
                  <a:pt x="0" y="81586"/>
                </a:lnTo>
                <a:cubicBezTo>
                  <a:pt x="0" y="36527"/>
                  <a:pt x="36527" y="0"/>
                  <a:pt x="8158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Arc 11">
            <a:extLst>
              <a:ext uri="{FF2B5EF4-FFF2-40B4-BE49-F238E27FC236}">
                <a16:creationId xmlns:a16="http://schemas.microsoft.com/office/drawing/2014/main" id="{A2C34835-4F79-4934-B151-D68E79764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69068">
            <a:off x="8630855" y="5197867"/>
            <a:ext cx="4183059" cy="3137294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5D786D-2692-D44D-997F-247EDDECA60C}"/>
              </a:ext>
            </a:extLst>
          </p:cNvPr>
          <p:cNvSpPr txBox="1">
            <a:spLocks/>
          </p:cNvSpPr>
          <p:nvPr/>
        </p:nvSpPr>
        <p:spPr>
          <a:xfrm>
            <a:off x="6736089" y="1951441"/>
            <a:ext cx="5009737" cy="6144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20040" indent="-320040" algn="l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3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012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020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028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36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2044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6052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068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228600" defTabSz="914400"/>
            <a:r>
              <a:rPr lang="en-US" dirty="0"/>
              <a:t>Elle a 12 ans. </a:t>
            </a:r>
            <a:r>
              <a:rPr lang="en-US" dirty="0" err="1"/>
              <a:t>Ceux</a:t>
            </a:r>
            <a:r>
              <a:rPr lang="en-US" dirty="0"/>
              <a:t> qui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dirty="0" err="1"/>
              <a:t>très</a:t>
            </a:r>
            <a:r>
              <a:rPr lang="en-US" dirty="0"/>
              <a:t> </a:t>
            </a:r>
            <a:r>
              <a:rPr lang="en-US" dirty="0" err="1"/>
              <a:t>étonnés</a:t>
            </a:r>
            <a:r>
              <a:rPr lang="en-US" dirty="0"/>
              <a:t>.</a:t>
            </a:r>
          </a:p>
          <a:p>
            <a:pPr marL="0" indent="-228600" defTabSz="914400"/>
            <a:r>
              <a:rPr lang="en-US" dirty="0" err="1"/>
              <a:t>Jésus</a:t>
            </a:r>
            <a:r>
              <a:rPr lang="en-US" dirty="0"/>
              <a:t> </a:t>
            </a:r>
            <a:r>
              <a:rPr lang="en-US" dirty="0" err="1"/>
              <a:t>leur</a:t>
            </a:r>
            <a:r>
              <a:rPr lang="en-US" dirty="0"/>
              <a:t> </a:t>
            </a:r>
            <a:r>
              <a:rPr lang="en-US" dirty="0" err="1"/>
              <a:t>demande</a:t>
            </a:r>
            <a:r>
              <a:rPr lang="en-US" dirty="0"/>
              <a:t> de ne </a:t>
            </a:r>
            <a:r>
              <a:rPr lang="en-US" dirty="0" err="1"/>
              <a:t>rien</a:t>
            </a:r>
            <a:r>
              <a:rPr lang="en-US" dirty="0"/>
              <a:t> dire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personne</a:t>
            </a:r>
            <a:r>
              <a:rPr lang="en-US" dirty="0"/>
              <a:t>. </a:t>
            </a:r>
          </a:p>
          <a:p>
            <a:pPr marL="0" indent="-228600" defTabSz="914400"/>
            <a:r>
              <a:rPr lang="en-US" dirty="0" err="1"/>
              <a:t>Ensuite</a:t>
            </a:r>
            <a:r>
              <a:rPr lang="en-US" dirty="0"/>
              <a:t>, il </a:t>
            </a:r>
            <a:r>
              <a:rPr lang="en-US" dirty="0" err="1"/>
              <a:t>dit</a:t>
            </a:r>
            <a:r>
              <a:rPr lang="en-US" dirty="0"/>
              <a:t> : «</a:t>
            </a:r>
            <a:r>
              <a:rPr lang="en-US" dirty="0" err="1"/>
              <a:t>Donnez-lui</a:t>
            </a:r>
            <a:r>
              <a:rPr lang="en-US" dirty="0"/>
              <a:t> </a:t>
            </a:r>
            <a:r>
              <a:rPr lang="en-US" dirty="0" err="1"/>
              <a:t>quelque</a:t>
            </a:r>
            <a:r>
              <a:rPr lang="en-US" dirty="0"/>
              <a:t> chose </a:t>
            </a:r>
            <a:r>
              <a:rPr lang="en-US" dirty="0" err="1"/>
              <a:t>à</a:t>
            </a:r>
            <a:r>
              <a:rPr lang="en-US" dirty="0"/>
              <a:t> manger !»</a:t>
            </a:r>
          </a:p>
        </p:txBody>
      </p:sp>
    </p:spTree>
    <p:extLst>
      <p:ext uri="{BB962C8B-B14F-4D97-AF65-F5344CB8AC3E}">
        <p14:creationId xmlns:p14="http://schemas.microsoft.com/office/powerpoint/2010/main" val="29138193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000EC853-3526-C94D-8A18-69BCD835D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11672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1E90755A-9D0E-5940-93A8-3355154EBB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38" r="-1" b="6914"/>
          <a:stretch/>
        </p:blipFill>
        <p:spPr bwMode="auto">
          <a:xfrm>
            <a:off x="2797508" y="-1"/>
            <a:ext cx="10002538" cy="4767262"/>
          </a:xfrm>
          <a:custGeom>
            <a:avLst/>
            <a:gdLst/>
            <a:ahLst/>
            <a:cxnLst/>
            <a:rect l="l" t="t" r="r" b="b"/>
            <a:pathLst>
              <a:path w="9526226" h="3405188">
                <a:moveTo>
                  <a:pt x="1617925" y="0"/>
                </a:moveTo>
                <a:lnTo>
                  <a:pt x="2711158" y="0"/>
                </a:lnTo>
                <a:lnTo>
                  <a:pt x="3027357" y="0"/>
                </a:lnTo>
                <a:lnTo>
                  <a:pt x="3491324" y="0"/>
                </a:lnTo>
                <a:lnTo>
                  <a:pt x="5200853" y="0"/>
                </a:lnTo>
                <a:lnTo>
                  <a:pt x="9526226" y="0"/>
                </a:lnTo>
                <a:lnTo>
                  <a:pt x="9526226" y="3405188"/>
                </a:lnTo>
                <a:lnTo>
                  <a:pt x="0" y="3405188"/>
                </a:lnTo>
                <a:lnTo>
                  <a:pt x="1596" y="3337395"/>
                </a:lnTo>
                <a:cubicBezTo>
                  <a:pt x="68390" y="1928213"/>
                  <a:pt x="632836" y="708413"/>
                  <a:pt x="1595801" y="1499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id="{A4113159-D828-C742-8F77-409384022C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48" r="1" b="9140"/>
          <a:stretch/>
        </p:blipFill>
        <p:spPr bwMode="auto">
          <a:xfrm>
            <a:off x="2793709" y="4833941"/>
            <a:ext cx="10007891" cy="4767261"/>
          </a:xfrm>
          <a:custGeom>
            <a:avLst/>
            <a:gdLst/>
            <a:ahLst/>
            <a:cxnLst/>
            <a:rect l="l" t="t" r="r" b="b"/>
            <a:pathLst>
              <a:path w="9531324" h="3405187">
                <a:moveTo>
                  <a:pt x="3977" y="0"/>
                </a:moveTo>
                <a:lnTo>
                  <a:pt x="9531324" y="0"/>
                </a:lnTo>
                <a:lnTo>
                  <a:pt x="9531324" y="3405187"/>
                </a:lnTo>
                <a:lnTo>
                  <a:pt x="5205951" y="3405187"/>
                </a:lnTo>
                <a:lnTo>
                  <a:pt x="3496422" y="3405187"/>
                </a:lnTo>
                <a:lnTo>
                  <a:pt x="3032455" y="3405187"/>
                </a:lnTo>
                <a:lnTo>
                  <a:pt x="2716256" y="3405187"/>
                </a:lnTo>
                <a:lnTo>
                  <a:pt x="2502754" y="3405187"/>
                </a:lnTo>
                <a:lnTo>
                  <a:pt x="2390998" y="3327786"/>
                </a:lnTo>
                <a:cubicBezTo>
                  <a:pt x="2217180" y="3200295"/>
                  <a:pt x="2046553" y="3062584"/>
                  <a:pt x="1874350" y="2922001"/>
                </a:cubicBezTo>
                <a:cubicBezTo>
                  <a:pt x="928725" y="2150026"/>
                  <a:pt x="0" y="1516318"/>
                  <a:pt x="0" y="16884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A28D7F5-30FE-9847-9A1C-16994116B6F0}"/>
              </a:ext>
            </a:extLst>
          </p:cNvPr>
          <p:cNvSpPr/>
          <p:nvPr/>
        </p:nvSpPr>
        <p:spPr>
          <a:xfrm>
            <a:off x="-36505" y="-56536"/>
            <a:ext cx="8875739" cy="2982991"/>
          </a:xfrm>
          <a:prstGeom prst="rect">
            <a:avLst/>
          </a:prstGeom>
          <a:noFill/>
        </p:spPr>
        <p:txBody>
          <a:bodyPr wrap="square" lIns="118169" tIns="59084" rIns="118169" bIns="59084">
            <a:spAutoFit/>
          </a:bodyPr>
          <a:lstStyle/>
          <a:p>
            <a:r>
              <a:rPr lang="fr-FR" sz="6203" dirty="0">
                <a:ln w="0">
                  <a:solidFill>
                    <a:schemeClr val="tx1"/>
                  </a:solidFill>
                </a:ln>
                <a:solidFill>
                  <a:srgbClr val="43CEF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dventure" panose="02000500000000000000" pitchFamily="2" charset="0"/>
                <a:ea typeface="STCaiyun" panose="02010800040101010101" pitchFamily="2" charset="-122"/>
              </a:rPr>
              <a:t>Des mains </a:t>
            </a:r>
          </a:p>
          <a:p>
            <a:r>
              <a:rPr lang="fr-FR" sz="6203" dirty="0">
                <a:ln w="0">
                  <a:solidFill>
                    <a:schemeClr val="tx1"/>
                  </a:solidFill>
                </a:ln>
                <a:solidFill>
                  <a:srgbClr val="43CEF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dventure" panose="02000500000000000000" pitchFamily="2" charset="0"/>
                <a:ea typeface="STCaiyun" panose="02010800040101010101" pitchFamily="2" charset="-122"/>
              </a:rPr>
              <a:t>qui </a:t>
            </a:r>
          </a:p>
          <a:p>
            <a:r>
              <a:rPr lang="fr-FR" sz="6203" dirty="0">
                <a:ln w="0">
                  <a:solidFill>
                    <a:schemeClr val="tx1"/>
                  </a:solidFill>
                </a:ln>
                <a:solidFill>
                  <a:srgbClr val="43CEF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dventure" panose="02000500000000000000" pitchFamily="2" charset="0"/>
                <a:ea typeface="STCaiyun" panose="02010800040101010101" pitchFamily="2" charset="-122"/>
              </a:rPr>
              <a:t>touchent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786462A-2B9C-E046-A741-6FD665445976}"/>
              </a:ext>
            </a:extLst>
          </p:cNvPr>
          <p:cNvSpPr/>
          <p:nvPr/>
        </p:nvSpPr>
        <p:spPr>
          <a:xfrm>
            <a:off x="0" y="3581063"/>
            <a:ext cx="2793711" cy="2505745"/>
          </a:xfrm>
          <a:prstGeom prst="rect">
            <a:avLst/>
          </a:prstGeom>
          <a:noFill/>
        </p:spPr>
        <p:txBody>
          <a:bodyPr wrap="square" lIns="118169" tIns="59084" rIns="118169" bIns="59084">
            <a:spAutoFit/>
          </a:bodyPr>
          <a:lstStyle/>
          <a:p>
            <a:r>
              <a:rPr lang="fr-FR" sz="5169" dirty="0">
                <a:ln w="0">
                  <a:solidFill>
                    <a:schemeClr val="tx1"/>
                  </a:solidFill>
                </a:ln>
                <a:solidFill>
                  <a:srgbClr val="43CEF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dventure" panose="02000500000000000000" pitchFamily="2" charset="0"/>
                <a:ea typeface="STCaiyun" panose="02010800040101010101" pitchFamily="2" charset="-122"/>
              </a:rPr>
              <a:t>D’après Marc </a:t>
            </a:r>
          </a:p>
          <a:p>
            <a:r>
              <a:rPr lang="fr-FR" sz="5169" dirty="0">
                <a:ln w="0">
                  <a:solidFill>
                    <a:schemeClr val="tx1"/>
                  </a:solidFill>
                </a:ln>
                <a:solidFill>
                  <a:srgbClr val="43CEF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dventure" panose="02000500000000000000" pitchFamily="2" charset="0"/>
                <a:ea typeface="STCaiyun" panose="02010800040101010101" pitchFamily="2" charset="-122"/>
              </a:rPr>
              <a:t>5, 21-43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59E0825E-EEC5-CD48-B0D3-0C81EF2EBF01}"/>
              </a:ext>
            </a:extLst>
          </p:cNvPr>
          <p:cNvSpPr txBox="1"/>
          <p:nvPr/>
        </p:nvSpPr>
        <p:spPr>
          <a:xfrm>
            <a:off x="77455" y="7994291"/>
            <a:ext cx="4885441" cy="1527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108" dirty="0">
                <a:solidFill>
                  <a:srgbClr val="43CEFD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Images : https://www.freebibleimages.org/search/?book=Mark</a:t>
            </a:r>
            <a:r>
              <a:rPr lang="fr-CH" sz="3108" dirty="0">
                <a:solidFill>
                  <a:srgbClr val="43CEFD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6236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5199994-21AE-49A2-BA0D-12E295989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801600" cy="9601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4526061-11E3-2C40-9C71-6C078A13B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0108" y="2579501"/>
            <a:ext cx="5712205" cy="4284153"/>
          </a:xfrm>
          <a:custGeom>
            <a:avLst/>
            <a:gdLst/>
            <a:ahLst/>
            <a:cxnLst/>
            <a:rect l="l" t="t" r="r" b="b"/>
            <a:pathLst>
              <a:path w="4643496" h="5550370">
                <a:moveTo>
                  <a:pt x="81586" y="0"/>
                </a:moveTo>
                <a:lnTo>
                  <a:pt x="4561910" y="0"/>
                </a:lnTo>
                <a:cubicBezTo>
                  <a:pt x="4606969" y="0"/>
                  <a:pt x="4643496" y="36527"/>
                  <a:pt x="4643496" y="81586"/>
                </a:cubicBezTo>
                <a:lnTo>
                  <a:pt x="4643496" y="5468784"/>
                </a:lnTo>
                <a:cubicBezTo>
                  <a:pt x="4643496" y="5513843"/>
                  <a:pt x="4606969" y="5550370"/>
                  <a:pt x="4561910" y="5550370"/>
                </a:cubicBezTo>
                <a:lnTo>
                  <a:pt x="81586" y="5550370"/>
                </a:lnTo>
                <a:cubicBezTo>
                  <a:pt x="36527" y="5550370"/>
                  <a:pt x="0" y="5513843"/>
                  <a:pt x="0" y="5468784"/>
                </a:cubicBezTo>
                <a:lnTo>
                  <a:pt x="0" y="81586"/>
                </a:lnTo>
                <a:cubicBezTo>
                  <a:pt x="0" y="36527"/>
                  <a:pt x="36527" y="0"/>
                  <a:pt x="8158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" name="Arc 21">
            <a:extLst>
              <a:ext uri="{FF2B5EF4-FFF2-40B4-BE49-F238E27FC236}">
                <a16:creationId xmlns:a16="http://schemas.microsoft.com/office/drawing/2014/main" id="{A2C34835-4F79-4934-B151-D68E79764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69068">
            <a:off x="8630855" y="5197867"/>
            <a:ext cx="4183059" cy="3137294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5D786D-2692-D44D-997F-247EDDECA60C}"/>
              </a:ext>
            </a:extLst>
          </p:cNvPr>
          <p:cNvSpPr txBox="1">
            <a:spLocks/>
          </p:cNvSpPr>
          <p:nvPr/>
        </p:nvSpPr>
        <p:spPr>
          <a:xfrm>
            <a:off x="6697244" y="3456729"/>
            <a:ext cx="5009737" cy="6144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20040" indent="-320040" algn="l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3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012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020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028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36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2044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6052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068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228600" defTabSz="914400"/>
            <a:r>
              <a:rPr lang="en-US" sz="3600" dirty="0" err="1"/>
              <a:t>Jaïrus</a:t>
            </a:r>
            <a:r>
              <a:rPr lang="en-US" sz="3600" dirty="0"/>
              <a:t>, un homme important, sort de chez </a:t>
            </a:r>
            <a:r>
              <a:rPr lang="en-US" sz="3600" dirty="0" err="1"/>
              <a:t>lui</a:t>
            </a:r>
            <a:r>
              <a:rPr lang="en-US" sz="3600" dirty="0"/>
              <a:t> pour </a:t>
            </a:r>
            <a:r>
              <a:rPr lang="en-US" sz="3600" dirty="0" err="1"/>
              <a:t>rencontrer</a:t>
            </a:r>
            <a:r>
              <a:rPr lang="en-US" sz="3600" dirty="0"/>
              <a:t> </a:t>
            </a:r>
            <a:r>
              <a:rPr lang="en-US" sz="3600" dirty="0" err="1"/>
              <a:t>Jésus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8544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526061-11E3-2C40-9C71-6C078A13B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40" y="-308570"/>
            <a:ext cx="130048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0605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5199994-21AE-49A2-BA0D-12E295989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801600" cy="9601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5586C687-9473-514B-A8C4-CA3A0E263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0108" y="2579501"/>
            <a:ext cx="5712205" cy="4284153"/>
          </a:xfrm>
          <a:custGeom>
            <a:avLst/>
            <a:gdLst/>
            <a:ahLst/>
            <a:cxnLst/>
            <a:rect l="l" t="t" r="r" b="b"/>
            <a:pathLst>
              <a:path w="4643496" h="5550370">
                <a:moveTo>
                  <a:pt x="81586" y="0"/>
                </a:moveTo>
                <a:lnTo>
                  <a:pt x="4561910" y="0"/>
                </a:lnTo>
                <a:cubicBezTo>
                  <a:pt x="4606969" y="0"/>
                  <a:pt x="4643496" y="36527"/>
                  <a:pt x="4643496" y="81586"/>
                </a:cubicBezTo>
                <a:lnTo>
                  <a:pt x="4643496" y="5468784"/>
                </a:lnTo>
                <a:cubicBezTo>
                  <a:pt x="4643496" y="5513843"/>
                  <a:pt x="4606969" y="5550370"/>
                  <a:pt x="4561910" y="5550370"/>
                </a:cubicBezTo>
                <a:lnTo>
                  <a:pt x="81586" y="5550370"/>
                </a:lnTo>
                <a:cubicBezTo>
                  <a:pt x="36527" y="5550370"/>
                  <a:pt x="0" y="5513843"/>
                  <a:pt x="0" y="5468784"/>
                </a:cubicBezTo>
                <a:lnTo>
                  <a:pt x="0" y="81586"/>
                </a:lnTo>
                <a:cubicBezTo>
                  <a:pt x="0" y="36527"/>
                  <a:pt x="36527" y="0"/>
                  <a:pt x="8158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" name="Arc 21">
            <a:extLst>
              <a:ext uri="{FF2B5EF4-FFF2-40B4-BE49-F238E27FC236}">
                <a16:creationId xmlns:a16="http://schemas.microsoft.com/office/drawing/2014/main" id="{A2C34835-4F79-4934-B151-D68E79764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69068">
            <a:off x="8630855" y="5197867"/>
            <a:ext cx="4183059" cy="3137294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5D786D-2692-D44D-997F-247EDDECA60C}"/>
              </a:ext>
            </a:extLst>
          </p:cNvPr>
          <p:cNvSpPr txBox="1">
            <a:spLocks/>
          </p:cNvSpPr>
          <p:nvPr/>
        </p:nvSpPr>
        <p:spPr>
          <a:xfrm>
            <a:off x="6720590" y="1842953"/>
            <a:ext cx="5009737" cy="6144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20040" indent="-320040" algn="l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3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012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020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028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36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2044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6052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068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228600" defTabSz="914400"/>
            <a:r>
              <a:rPr lang="en-US" dirty="0"/>
              <a:t>Il arrive </a:t>
            </a:r>
            <a:r>
              <a:rPr lang="en-US" dirty="0" err="1"/>
              <a:t>vers</a:t>
            </a:r>
            <a:r>
              <a:rPr lang="en-US" dirty="0"/>
              <a:t> </a:t>
            </a:r>
            <a:r>
              <a:rPr lang="en-US" dirty="0" err="1"/>
              <a:t>Jésus</a:t>
            </a:r>
            <a:r>
              <a:rPr lang="en-US" dirty="0"/>
              <a:t>.</a:t>
            </a:r>
          </a:p>
          <a:p>
            <a:pPr marL="0" indent="-228600" defTabSz="914400"/>
            <a:r>
              <a:rPr lang="en-US" dirty="0"/>
              <a:t>Il se </a:t>
            </a:r>
            <a:r>
              <a:rPr lang="en-US" dirty="0" err="1"/>
              <a:t>jette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ses</a:t>
            </a:r>
            <a:r>
              <a:rPr lang="en-US" dirty="0"/>
              <a:t> </a:t>
            </a:r>
            <a:r>
              <a:rPr lang="en-US" dirty="0" err="1"/>
              <a:t>pieds</a:t>
            </a:r>
            <a:r>
              <a:rPr lang="en-US" dirty="0"/>
              <a:t> et </a:t>
            </a:r>
            <a:r>
              <a:rPr lang="en-US" dirty="0" err="1"/>
              <a:t>lui</a:t>
            </a:r>
            <a:r>
              <a:rPr lang="en-US" dirty="0"/>
              <a:t> </a:t>
            </a:r>
            <a:r>
              <a:rPr lang="en-US" dirty="0" err="1"/>
              <a:t>dit</a:t>
            </a:r>
            <a:r>
              <a:rPr lang="en-US" dirty="0"/>
              <a:t> : </a:t>
            </a:r>
          </a:p>
          <a:p>
            <a:pPr marL="0" indent="-228600" defTabSz="914400"/>
            <a:r>
              <a:rPr lang="en-US" dirty="0"/>
              <a:t>« </a:t>
            </a:r>
            <a:r>
              <a:rPr lang="en-US" dirty="0" err="1"/>
              <a:t>S’il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plait, </a:t>
            </a:r>
            <a:r>
              <a:rPr lang="en-US" dirty="0" err="1"/>
              <a:t>viens</a:t>
            </a:r>
            <a:r>
              <a:rPr lang="en-US" dirty="0"/>
              <a:t> dans ma </a:t>
            </a:r>
            <a:r>
              <a:rPr lang="en-US" dirty="0" err="1"/>
              <a:t>maison</a:t>
            </a:r>
            <a:r>
              <a:rPr lang="en-US" dirty="0"/>
              <a:t> pour aider ma fille. Elle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gravement</a:t>
            </a:r>
            <a:r>
              <a:rPr lang="en-US" dirty="0"/>
              <a:t> </a:t>
            </a:r>
            <a:r>
              <a:rPr lang="en-US" dirty="0" err="1"/>
              <a:t>malade</a:t>
            </a:r>
            <a:r>
              <a:rPr lang="en-US" dirty="0"/>
              <a:t>. </a:t>
            </a:r>
            <a:r>
              <a:rPr lang="en-US" dirty="0" err="1"/>
              <a:t>Viens</a:t>
            </a:r>
            <a:r>
              <a:rPr lang="en-US" dirty="0"/>
              <a:t> poser </a:t>
            </a:r>
            <a:r>
              <a:rPr lang="en-US" dirty="0" err="1"/>
              <a:t>tes</a:t>
            </a:r>
            <a:r>
              <a:rPr lang="en-US" dirty="0"/>
              <a:t> mains sur </a:t>
            </a:r>
            <a:r>
              <a:rPr lang="en-US" dirty="0" err="1"/>
              <a:t>sa</a:t>
            </a:r>
            <a:r>
              <a:rPr lang="en-US" dirty="0"/>
              <a:t> tête pour </a:t>
            </a:r>
            <a:r>
              <a:rPr lang="en-US" dirty="0" err="1"/>
              <a:t>qu’elle</a:t>
            </a:r>
            <a:r>
              <a:rPr lang="en-US" dirty="0"/>
              <a:t> </a:t>
            </a:r>
            <a:r>
              <a:rPr lang="en-US" dirty="0" err="1"/>
              <a:t>guérisse</a:t>
            </a:r>
            <a:r>
              <a:rPr lang="en-US" dirty="0"/>
              <a:t>. » </a:t>
            </a:r>
          </a:p>
        </p:txBody>
      </p:sp>
    </p:spTree>
    <p:extLst>
      <p:ext uri="{BB962C8B-B14F-4D97-AF65-F5344CB8AC3E}">
        <p14:creationId xmlns:p14="http://schemas.microsoft.com/office/powerpoint/2010/main" val="1540938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9FF8E9-C868-B14D-8368-9FC49AF66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5209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5199994-21AE-49A2-BA0D-12E295989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801600" cy="9601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37F8BA59-9C1C-594B-B449-B81E97E78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0108" y="2579501"/>
            <a:ext cx="5712205" cy="4284153"/>
          </a:xfrm>
          <a:custGeom>
            <a:avLst/>
            <a:gdLst/>
            <a:ahLst/>
            <a:cxnLst/>
            <a:rect l="l" t="t" r="r" b="b"/>
            <a:pathLst>
              <a:path w="4643496" h="5550370">
                <a:moveTo>
                  <a:pt x="81586" y="0"/>
                </a:moveTo>
                <a:lnTo>
                  <a:pt x="4561910" y="0"/>
                </a:lnTo>
                <a:cubicBezTo>
                  <a:pt x="4606969" y="0"/>
                  <a:pt x="4643496" y="36527"/>
                  <a:pt x="4643496" y="81586"/>
                </a:cubicBezTo>
                <a:lnTo>
                  <a:pt x="4643496" y="5468784"/>
                </a:lnTo>
                <a:cubicBezTo>
                  <a:pt x="4643496" y="5513843"/>
                  <a:pt x="4606969" y="5550370"/>
                  <a:pt x="4561910" y="5550370"/>
                </a:cubicBezTo>
                <a:lnTo>
                  <a:pt x="81586" y="5550370"/>
                </a:lnTo>
                <a:cubicBezTo>
                  <a:pt x="36527" y="5550370"/>
                  <a:pt x="0" y="5513843"/>
                  <a:pt x="0" y="5468784"/>
                </a:cubicBezTo>
                <a:lnTo>
                  <a:pt x="0" y="81586"/>
                </a:lnTo>
                <a:cubicBezTo>
                  <a:pt x="0" y="36527"/>
                  <a:pt x="36527" y="0"/>
                  <a:pt x="8158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" name="Arc 21">
            <a:extLst>
              <a:ext uri="{FF2B5EF4-FFF2-40B4-BE49-F238E27FC236}">
                <a16:creationId xmlns:a16="http://schemas.microsoft.com/office/drawing/2014/main" id="{A2C34835-4F79-4934-B151-D68E79764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69068">
            <a:off x="8630855" y="5197867"/>
            <a:ext cx="4183059" cy="3137294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5D786D-2692-D44D-997F-247EDDECA60C}"/>
              </a:ext>
            </a:extLst>
          </p:cNvPr>
          <p:cNvSpPr txBox="1">
            <a:spLocks/>
          </p:cNvSpPr>
          <p:nvPr/>
        </p:nvSpPr>
        <p:spPr>
          <a:xfrm>
            <a:off x="6592313" y="2462885"/>
            <a:ext cx="5009737" cy="6144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20040" indent="-320040" algn="l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3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012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020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028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36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2044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6052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068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228600" defTabSz="914400"/>
            <a:r>
              <a:rPr lang="en-US" dirty="0" err="1"/>
              <a:t>Jésus</a:t>
            </a:r>
            <a:r>
              <a:rPr lang="en-US" dirty="0"/>
              <a:t> </a:t>
            </a:r>
            <a:r>
              <a:rPr lang="en-US" dirty="0" err="1"/>
              <a:t>accepte</a:t>
            </a:r>
            <a:r>
              <a:rPr lang="en-US" dirty="0"/>
              <a:t> et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vers</a:t>
            </a:r>
            <a:r>
              <a:rPr lang="en-US" dirty="0"/>
              <a:t> la </a:t>
            </a:r>
            <a:r>
              <a:rPr lang="en-US" dirty="0" err="1"/>
              <a:t>maison</a:t>
            </a:r>
            <a:r>
              <a:rPr lang="en-US" dirty="0"/>
              <a:t> de </a:t>
            </a:r>
            <a:r>
              <a:rPr lang="en-US" dirty="0" err="1"/>
              <a:t>Jaïrus</a:t>
            </a:r>
            <a:r>
              <a:rPr lang="en-US" dirty="0"/>
              <a:t>. </a:t>
            </a:r>
          </a:p>
          <a:p>
            <a:pPr marL="0" indent="-228600" defTabSz="914400"/>
            <a:r>
              <a:rPr lang="en-US" dirty="0" err="1"/>
              <a:t>En</a:t>
            </a:r>
            <a:r>
              <a:rPr lang="en-US" dirty="0"/>
              <a:t> chemin, il y a beaucoup de monde. Les gens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pour </a:t>
            </a:r>
            <a:r>
              <a:rPr lang="en-US" dirty="0" err="1"/>
              <a:t>Jésus</a:t>
            </a:r>
            <a:r>
              <a:rPr lang="en-US" dirty="0"/>
              <a:t>. </a:t>
            </a:r>
            <a:r>
              <a:rPr lang="en-US" dirty="0" err="1"/>
              <a:t>Ils</a:t>
            </a:r>
            <a:r>
              <a:rPr lang="en-US" dirty="0"/>
              <a:t> </a:t>
            </a:r>
            <a:r>
              <a:rPr lang="en-US" dirty="0" err="1"/>
              <a:t>veulent</a:t>
            </a:r>
            <a:r>
              <a:rPr lang="en-US" dirty="0"/>
              <a:t> </a:t>
            </a:r>
            <a:r>
              <a:rPr lang="en-US" dirty="0" err="1"/>
              <a:t>l’accompagner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77619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7A3DF3-206C-9E4F-882D-5E8F26E4C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119176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</TotalTime>
  <Words>499</Words>
  <Application>Microsoft Macintosh PowerPoint</Application>
  <PresentationFormat>A3 (297 x 420 mm)</PresentationFormat>
  <Paragraphs>47</Paragraphs>
  <Slides>34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40" baseType="lpstr">
      <vt:lpstr>Meiryo</vt:lpstr>
      <vt:lpstr>Adventure</vt:lpstr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Laurence Bohnenblust-Pidoux</dc:creator>
  <cp:lastModifiedBy>Laurence Bohnenblust-Pidoux</cp:lastModifiedBy>
  <cp:revision>7</cp:revision>
  <cp:lastPrinted>2021-03-04T12:48:12Z</cp:lastPrinted>
  <dcterms:created xsi:type="dcterms:W3CDTF">2021-02-23T09:09:48Z</dcterms:created>
  <dcterms:modified xsi:type="dcterms:W3CDTF">2021-03-04T12:48:14Z</dcterms:modified>
</cp:coreProperties>
</file>