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67" r:id="rId2"/>
    <p:sldId id="344" r:id="rId3"/>
    <p:sldId id="303" r:id="rId4"/>
    <p:sldId id="345" r:id="rId5"/>
    <p:sldId id="321" r:id="rId6"/>
    <p:sldId id="304" r:id="rId7"/>
    <p:sldId id="320" r:id="rId8"/>
    <p:sldId id="346" r:id="rId9"/>
    <p:sldId id="280" r:id="rId10"/>
    <p:sldId id="281" r:id="rId11"/>
    <p:sldId id="287" r:id="rId12"/>
    <p:sldId id="282" r:id="rId13"/>
    <p:sldId id="286" r:id="rId14"/>
    <p:sldId id="283" r:id="rId15"/>
    <p:sldId id="347" r:id="rId16"/>
    <p:sldId id="322" r:id="rId17"/>
    <p:sldId id="284" r:id="rId18"/>
    <p:sldId id="278" r:id="rId19"/>
    <p:sldId id="279" r:id="rId20"/>
    <p:sldId id="270" r:id="rId21"/>
    <p:sldId id="348" r:id="rId22"/>
    <p:sldId id="305" r:id="rId23"/>
    <p:sldId id="272" r:id="rId24"/>
    <p:sldId id="349" r:id="rId25"/>
    <p:sldId id="351" r:id="rId26"/>
    <p:sldId id="350" r:id="rId27"/>
    <p:sldId id="306" r:id="rId28"/>
    <p:sldId id="269" r:id="rId29"/>
    <p:sldId id="352" r:id="rId30"/>
    <p:sldId id="307" r:id="rId31"/>
    <p:sldId id="285" r:id="rId32"/>
    <p:sldId id="289" r:id="rId33"/>
    <p:sldId id="288" r:id="rId34"/>
    <p:sldId id="290" r:id="rId35"/>
    <p:sldId id="324" r:id="rId36"/>
    <p:sldId id="308" r:id="rId37"/>
    <p:sldId id="343" r:id="rId38"/>
    <p:sldId id="292" r:id="rId39"/>
    <p:sldId id="353" r:id="rId40"/>
    <p:sldId id="291" r:id="rId41"/>
    <p:sldId id="325" r:id="rId42"/>
    <p:sldId id="294" r:id="rId43"/>
    <p:sldId id="297" r:id="rId44"/>
    <p:sldId id="309" r:id="rId45"/>
    <p:sldId id="335" r:id="rId46"/>
    <p:sldId id="312" r:id="rId47"/>
    <p:sldId id="326" r:id="rId48"/>
    <p:sldId id="318" r:id="rId49"/>
    <p:sldId id="327" r:id="rId50"/>
    <p:sldId id="336" r:id="rId51"/>
    <p:sldId id="328" r:id="rId52"/>
    <p:sldId id="298" r:id="rId53"/>
    <p:sldId id="300" r:id="rId54"/>
    <p:sldId id="319" r:id="rId55"/>
    <p:sldId id="311" r:id="rId56"/>
    <p:sldId id="301" r:id="rId57"/>
    <p:sldId id="313" r:id="rId58"/>
    <p:sldId id="366" r:id="rId59"/>
    <p:sldId id="330" r:id="rId60"/>
    <p:sldId id="299" r:id="rId61"/>
    <p:sldId id="364" r:id="rId62"/>
    <p:sldId id="365" r:id="rId63"/>
    <p:sldId id="331" r:id="rId64"/>
    <p:sldId id="314" r:id="rId65"/>
    <p:sldId id="338" r:id="rId66"/>
    <p:sldId id="339" r:id="rId67"/>
    <p:sldId id="340" r:id="rId68"/>
    <p:sldId id="316" r:id="rId69"/>
    <p:sldId id="341" r:id="rId70"/>
    <p:sldId id="317" r:id="rId7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" y="64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3DC6B-350C-40E4-B288-1E7F2BD00210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601DF-71DD-413A-AE05-C41C2855AD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62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93BE3-6E2F-4CD9-A18B-F58DEA5F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19D073-B6CC-49EC-B429-6368E64B6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EAF9AC-7853-4BD7-A0ED-0838E6CD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DC0468-2700-442A-A18B-AEBFD7B4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FD177C-1655-4423-848F-B7806EBB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378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84CDF-7F4D-47AC-B385-DE84A855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AA526-E5D1-408F-9786-F5B19EB2C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C6524-2BE1-41C5-B778-A87B1ACD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81DF2C-AE45-45B4-A352-D776A4F7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1F9572-857C-4181-AE88-0463B8BE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3713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BDFE78-33E9-40F8-9DDD-85479A590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903455-7D1D-4DE6-BBF3-79AF9AA85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82178-3470-4401-8FBC-2D64F5DD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905A2-DE13-4A57-91DF-C5861D20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7A8EB-AAEC-4463-AE00-93385EB1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92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308E4-1F49-46B3-826E-7A7A01EE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1509F8-E1B6-4BE0-8BF6-AE3D0D56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E4B720-76F9-45E9-97C9-15D3C452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82F920-5172-46AC-9309-024CA787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304E4-3E9E-4F16-86DC-26784096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388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09F55-8512-4021-BE30-7308034C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ED34DF-D21F-4799-88E9-8C3D82904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2F1A60-9483-47C1-8797-3A0FBAA6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43FA6-F90C-4C2A-9871-61009F57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4930B2-8780-465B-A5A2-3766A4EF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1077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D1B18-3616-47D7-AF61-6EAA21C4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0CD45-CC3D-4E75-A3E6-71001677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6DD3A1-B529-4B69-BCDC-FCA43BCEC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1F3F3B-2EE0-4F52-8B59-455BD1B0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0F6151-83BD-495A-B4EC-9FFF3426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5D6CB5-C600-465E-94E8-D676101D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1105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90FA1-2DCB-4EC8-BB89-BFFE6E4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FED032-C441-4ACC-A2D7-E17571020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6EC381-C7FC-4020-A339-FCE9343C6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DAA2C7-AC0F-4AD0-8755-D840EC394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E00F6B-7BFE-459E-B1CF-09859EBFF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6ACE05-70A4-419D-8B94-5B246527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7847D5-6812-414B-A04D-90D278CC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28AF9E-03AE-4001-BAB6-F0E31075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4879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453F1-6969-40EB-A9D5-F7C7CB44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B7207C-4ACF-4E90-B3D3-F606008A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CB5146-2A97-45A5-B291-4122F5F9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4599F8-1C76-402E-964B-77602004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6547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274418-3F25-4E27-B6C3-50B6B1A1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8852A3-E15E-419F-A155-961367A9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D1ED7F-3570-4B95-A674-6762F597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3129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CED45-F091-4787-B7DD-6DCF9B9C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16E8E2-B756-41BE-B7D5-6ADF14AE2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71F0A-0C1B-4079-B84C-2270F5156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C34040-D7CB-4D16-8F75-1BFB5327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8C97C5-B39F-4AF8-A20B-35119601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8B5472-FF5D-42D3-99BC-101BDD7E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2644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072A3-3843-4BA6-ADA7-E7C66954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99043D-82AA-47A9-AE61-FA042912A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D0E312-CABA-4CA1-9CE0-349268653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7522FE-3B2B-4B1C-A8D5-86325FB7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718F0E-624C-4160-90D8-96846C3A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95BB2E-B5AB-4B8F-B5B0-8A493992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6031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233CAE-0783-40D2-B7CF-86F225CA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67F1D6-ED3F-488C-83C5-CA64F2DE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629648-7493-43B3-AE74-0863516DD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818A-92CE-44F2-9AC2-04FCEE053EC1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02CD4-A92B-455C-AE0B-E753AC579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66E174-36F7-45E0-84FB-9F3A56455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12DF-2340-4700-A996-3F49D5437B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76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854824" y="100178"/>
            <a:ext cx="5186692" cy="7848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Culte du 3 février 2019</a:t>
            </a:r>
          </a:p>
          <a:p>
            <a:pPr algn="ctr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fr-FR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dimanche avant Carême</a:t>
            </a:r>
          </a:p>
          <a:p>
            <a:pPr algn="ctr"/>
            <a:endParaRPr lang="fr-F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Amène ta bonne humeur et sors de ta boîte</a:t>
            </a:r>
            <a:r>
              <a:rPr lang="fr-FR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endParaRPr lang="fr-F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Le Seigneur mettra en lumière ce qui est caché dans les ténèbres et il rendra manifestes les intentions des cœurs »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r-F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r-FR" dirty="0"/>
          </a:p>
          <a:p>
            <a:endParaRPr lang="fr-FR" dirty="0"/>
          </a:p>
        </p:txBody>
      </p:sp>
      <p:pic>
        <p:nvPicPr>
          <p:cNvPr id="1026" name="Picture 2" descr="RÃ©sultat de recherche d'images pour &quot;boites Ã  humeur&quot;">
            <a:extLst>
              <a:ext uri="{FF2B5EF4-FFF2-40B4-BE49-F238E27FC236}">
                <a16:creationId xmlns:a16="http://schemas.microsoft.com/office/drawing/2014/main" id="{27ECB22A-8BDF-4679-B10A-2909D8AD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>
            <a:fillRect/>
          </a:stretch>
        </p:blipFill>
        <p:spPr bwMode="auto">
          <a:xfrm>
            <a:off x="155246" y="340353"/>
            <a:ext cx="3720128" cy="6120947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63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42" y="149411"/>
            <a:ext cx="9143999" cy="6857999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Venez, chantons notre Dieu, </a:t>
            </a:r>
            <a:r>
              <a:rPr lang="fr-FR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Alléluia, Alléluia,</a:t>
            </a:r>
            <a:b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lui notre créateur, </a:t>
            </a:r>
            <a:b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Alléluia, Alléluia</a:t>
            </a:r>
            <a:b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Gloire à Dieu, gloire à Dieu,         au plus haut des cieux </a:t>
            </a:r>
            <a:r>
              <a:rPr lang="fr-FR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(2x)</a:t>
            </a:r>
            <a:br>
              <a:rPr lang="fr-FR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b="1" dirty="0">
                <a:solidFill>
                  <a:srgbClr val="000000"/>
                </a:solidFill>
                <a:latin typeface="Arial"/>
                <a:ea typeface="Tahoma" panose="020B0604030504040204" pitchFamily="34" charset="0"/>
                <a:cs typeface="Arial"/>
              </a:rPr>
            </a:br>
            <a:endParaRPr lang="fr-FR" b="1" dirty="0">
              <a:solidFill>
                <a:srgbClr val="00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4241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82707"/>
            <a:ext cx="9144000" cy="6858000"/>
          </a:xfrm>
        </p:spPr>
        <p:txBody>
          <a:bodyPr>
            <a:normAutofit/>
          </a:bodyPr>
          <a:lstStyle/>
          <a:p>
            <a:pPr algn="ctr"/>
            <a:br>
              <a:rPr lang="fr-FR" dirty="0">
                <a:latin typeface="Arial"/>
                <a:cs typeface="Arial"/>
              </a:rPr>
            </a:br>
            <a:endParaRPr lang="fr-FR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7E26D3-A04E-4B51-AA80-0DE751A77D23}"/>
              </a:ext>
            </a:extLst>
          </p:cNvPr>
          <p:cNvSpPr/>
          <p:nvPr/>
        </p:nvSpPr>
        <p:spPr>
          <a:xfrm>
            <a:off x="1" y="426905"/>
            <a:ext cx="91439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nous, il fit des merveilles, </a:t>
            </a:r>
            <a:r>
              <a:rPr lang="fr-FR" sz="4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Alléluia, Alléluia,</a:t>
            </a:r>
            <a:endParaRPr lang="fr-FR" sz="4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Eternel est son amour alléluia, </a:t>
            </a:r>
            <a:r>
              <a:rPr lang="fr-FR" sz="4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Alléluia, Alléluia</a:t>
            </a:r>
            <a:endParaRPr lang="fr-FR" sz="4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050DF-C900-47BF-BF65-63A6FA567F56}"/>
              </a:ext>
            </a:extLst>
          </p:cNvPr>
          <p:cNvSpPr/>
          <p:nvPr/>
        </p:nvSpPr>
        <p:spPr>
          <a:xfrm>
            <a:off x="0" y="4127465"/>
            <a:ext cx="894080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Gloire à Dieu, gloire à Dieu,         au plus haut des cieux </a:t>
            </a:r>
            <a:r>
              <a:rPr lang="fr-FR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(2x)</a:t>
            </a:r>
            <a:br>
              <a:rPr lang="fr-FR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4900" dirty="0"/>
          </a:p>
        </p:txBody>
      </p:sp>
    </p:spTree>
    <p:extLst>
      <p:ext uri="{BB962C8B-B14F-4D97-AF65-F5344CB8AC3E}">
        <p14:creationId xmlns:p14="http://schemas.microsoft.com/office/powerpoint/2010/main" val="37275331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8471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5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5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veux chanter pour mon Dieu Alléluia, Alléluia,</a:t>
            </a:r>
            <a:b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Tous les jours de ma vie alléluia, Alléluia, Alléluia</a:t>
            </a:r>
            <a:br>
              <a:rPr lang="fr-FR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5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Gloire à Dieu, gloire à Dieu,         au plus haut des cieux </a:t>
            </a:r>
            <a:r>
              <a:rPr lang="fr-FR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(2x)</a:t>
            </a:r>
            <a:br>
              <a:rPr lang="fr-FR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800" dirty="0"/>
            </a:br>
            <a:br>
              <a:rPr lang="fr-FR" sz="4889" dirty="0">
                <a:latin typeface="Arial"/>
                <a:ea typeface="Tahoma" panose="020B0604030504040204" pitchFamily="34" charset="0"/>
                <a:cs typeface="Arial"/>
              </a:rPr>
            </a:br>
            <a:r>
              <a:rPr lang="fr-FR" sz="4889" dirty="0">
                <a:latin typeface="Arial"/>
                <a:ea typeface="Times New Roman"/>
                <a:cs typeface="Arial"/>
              </a:rPr>
              <a:t> </a:t>
            </a:r>
            <a:br>
              <a:rPr lang="fr-FR" dirty="0">
                <a:latin typeface="Courier New"/>
                <a:ea typeface="Times New Roman"/>
                <a:cs typeface="Times New Roman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9375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0592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9528"/>
            <a:ext cx="9144000" cy="3908185"/>
          </a:xfrm>
        </p:spPr>
        <p:txBody>
          <a:bodyPr>
            <a:normAutofit/>
          </a:bodyPr>
          <a:lstStyle/>
          <a:p>
            <a:pPr algn="ctr"/>
            <a:r>
              <a:rPr lang="fr-FR" sz="53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 biblique</a:t>
            </a:r>
            <a:r>
              <a:rPr lang="fr-FR" sz="5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br>
              <a:rPr lang="fr-FR" sz="5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Matthieu 21, 28-32</a:t>
            </a:r>
            <a:br>
              <a:rPr lang="fr-FR" sz="4889" b="1" dirty="0">
                <a:latin typeface="Arial"/>
                <a:ea typeface="Tahoma" panose="020B0604030504040204" pitchFamily="34" charset="0"/>
                <a:cs typeface="Arial"/>
              </a:rPr>
            </a:br>
            <a:br>
              <a:rPr lang="fr-FR" sz="4889" b="1" dirty="0">
                <a:latin typeface="Arial"/>
                <a:ea typeface="Tahoma" panose="020B0604030504040204" pitchFamily="34" charset="0"/>
                <a:cs typeface="Arial"/>
              </a:rPr>
            </a:br>
            <a:br>
              <a:rPr lang="fr-FR" dirty="0">
                <a:latin typeface="Courier New"/>
                <a:ea typeface="Times New Roman"/>
                <a:cs typeface="Times New Roman"/>
              </a:rPr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402"/>
            <a:ext cx="9144000" cy="47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84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7715"/>
            <a:ext cx="9144000" cy="6857999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889" b="1" dirty="0">
                <a:latin typeface="Arial"/>
                <a:ea typeface="Tahoma" panose="020B0604030504040204" pitchFamily="34" charset="0"/>
                <a:cs typeface="Arial"/>
              </a:rPr>
            </a:br>
            <a:r>
              <a:rPr lang="fr-FR" sz="4900" u="sng" dirty="0">
                <a:solidFill>
                  <a:srgbClr val="6C4B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 : </a:t>
            </a:r>
            <a:r>
              <a:rPr lang="fr-FR" sz="4900" b="1" u="sng" dirty="0">
                <a:solidFill>
                  <a:srgbClr val="6C4B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 164</a:t>
            </a:r>
            <a:b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 ! Qu’il est doux pour des frères de demeurer ensemble. </a:t>
            </a:r>
            <a:b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l’unité, la prière, </a:t>
            </a:r>
            <a:b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l’Esprit qui rassemble. </a:t>
            </a:r>
            <a:b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 ! Qu’il est doux </a:t>
            </a:r>
            <a:b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demeurer ensemble. </a:t>
            </a:r>
            <a:b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 ! Qu’il est doux </a:t>
            </a:r>
            <a:b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demeurer ensemble !</a:t>
            </a:r>
            <a:br>
              <a:rPr lang="fr-FR" sz="4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dirty="0">
                <a:latin typeface="Courier New"/>
                <a:ea typeface="Times New Roman"/>
                <a:cs typeface="Times New Roman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6684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C1029C-1463-406C-A8CF-4920AEE14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64" y="36512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JILL SNOW</a:t>
            </a:r>
          </a:p>
        </p:txBody>
      </p:sp>
      <p:pic>
        <p:nvPicPr>
          <p:cNvPr id="1026" name="Picture 2" descr="RÃ©sultat de recherche d'images pour &quot;winter is coming&quot;">
            <a:extLst>
              <a:ext uri="{FF2B5EF4-FFF2-40B4-BE49-F238E27FC236}">
                <a16:creationId xmlns:a16="http://schemas.microsoft.com/office/drawing/2014/main" id="{6F419AF2-0A36-4378-A2E3-5049BB99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2" y="1262744"/>
            <a:ext cx="7753350" cy="51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957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Ã©sultat de recherche d'images pour &quot;paysage de neige&quot;">
            <a:extLst>
              <a:ext uri="{FF2B5EF4-FFF2-40B4-BE49-F238E27FC236}">
                <a16:creationId xmlns:a16="http://schemas.microsoft.com/office/drawing/2014/main" id="{D7CDB867-2CC8-430E-9859-1FBCFBF0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555172"/>
            <a:ext cx="7489372" cy="57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620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 de recherche d'images pour &quot;paysage de glace&quot;">
            <a:extLst>
              <a:ext uri="{FF2B5EF4-FFF2-40B4-BE49-F238E27FC236}">
                <a16:creationId xmlns:a16="http://schemas.microsoft.com/office/drawing/2014/main" id="{0A503787-BB04-49BD-823A-BC74355B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693057"/>
            <a:ext cx="7271656" cy="56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324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 de recherche d'images pour &quot;briser la glace&quot;">
            <a:extLst>
              <a:ext uri="{FF2B5EF4-FFF2-40B4-BE49-F238E27FC236}">
                <a16:creationId xmlns:a16="http://schemas.microsoft.com/office/drawing/2014/main" id="{1CB5BCB3-1091-4C15-BF0B-7B02F998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62429"/>
            <a:ext cx="7823199" cy="57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414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32D04-D19C-4A76-9024-45BC81AE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8188"/>
            <a:ext cx="78867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Prière de réchauffement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2050" name="Picture 2" descr="RÃ©sultat de recherche d'images pour &quot;se rechauffer&quot;">
            <a:extLst>
              <a:ext uri="{FF2B5EF4-FFF2-40B4-BE49-F238E27FC236}">
                <a16:creationId xmlns:a16="http://schemas.microsoft.com/office/drawing/2014/main" id="{33261DA9-1238-49B1-86CA-A3B83E0C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7" y="1290790"/>
            <a:ext cx="6932705" cy="55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420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14515" y="104407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PETIT ACTE SYMBOLIQUE </a:t>
            </a:r>
          </a:p>
          <a:p>
            <a:pPr algn="ctr"/>
            <a:r>
              <a:rPr lang="fr-F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DU RECHAUFFEMENT COMMUNAUTAIRE</a:t>
            </a:r>
          </a:p>
          <a:p>
            <a:pPr algn="ctr"/>
            <a:endParaRPr lang="fr-FR" sz="4400" b="1" dirty="0">
              <a:latin typeface="Arial"/>
              <a:cs typeface="Arial"/>
            </a:endParaRPr>
          </a:p>
          <a:p>
            <a:pPr algn="ctr"/>
            <a:r>
              <a:rPr lang="fr-FR" sz="4400" b="1" dirty="0">
                <a:latin typeface="Arial"/>
                <a:cs typeface="Arial"/>
              </a:rPr>
              <a:t> </a:t>
            </a:r>
          </a:p>
          <a:p>
            <a:endParaRPr lang="fr-FR" sz="6600" dirty="0">
              <a:latin typeface="Arial"/>
              <a:cs typeface="Arial"/>
            </a:endParaRPr>
          </a:p>
          <a:p>
            <a:endParaRPr lang="fr-FR" dirty="0"/>
          </a:p>
        </p:txBody>
      </p:sp>
      <p:pic>
        <p:nvPicPr>
          <p:cNvPr id="6146" name="Picture 2" descr="RÃ©sultat de recherche d'images pour &quot;rÃ©chauffement&quot;">
            <a:extLst>
              <a:ext uri="{FF2B5EF4-FFF2-40B4-BE49-F238E27FC236}">
                <a16:creationId xmlns:a16="http://schemas.microsoft.com/office/drawing/2014/main" id="{9EDFB9F6-2C84-4128-A923-2E3E4CFC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5" y="2209714"/>
            <a:ext cx="6981370" cy="42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885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nfant-souffle-lumie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1" y="1605599"/>
            <a:ext cx="6760379" cy="505816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EA6CF37-5EA7-4533-B1DA-9F6C7E29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2349"/>
            <a:ext cx="9144000" cy="91213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Chant gestué </a:t>
            </a:r>
            <a:br>
              <a:rPr lang="fr-F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Ma petite lumière »</a:t>
            </a:r>
            <a:b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Chant des Enfants </a:t>
            </a:r>
            <a:br>
              <a:rPr lang="fr-FR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Club du Dimanche</a:t>
            </a:r>
            <a:endParaRPr lang="fr-F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885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2FB88F-2346-42F1-B04C-29A506A1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66"/>
            <a:ext cx="9144000" cy="5551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petite lumière, je la ferai briller (x3)</a:t>
            </a:r>
          </a:p>
          <a:p>
            <a:pPr marL="0" indent="0" algn="ctr">
              <a:buNone/>
            </a:pP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Chaque jour, chaque jour.                       Chaque jour et de toute manière.                 Je ferai briller ma petite lumière</a:t>
            </a:r>
          </a:p>
          <a:p>
            <a:pPr marL="0" indent="0" algn="ctr">
              <a:buNone/>
            </a:pP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Lundi, j’ai son amour immense.               Mardi, il me donne sa puissance.          Mercredi, il me remplit de sa paix.            Jeudi, il m’enseigne à aimer.               Vendredi, je grandis dans la foi.            Samedi, il me remplit de sa joie.          Dimanche, l’esprit de Dieu me libère.          Pour faire briller ma lumière.</a:t>
            </a:r>
          </a:p>
        </p:txBody>
      </p:sp>
    </p:spTree>
    <p:extLst>
      <p:ext uri="{BB962C8B-B14F-4D97-AF65-F5344CB8AC3E}">
        <p14:creationId xmlns:p14="http://schemas.microsoft.com/office/powerpoint/2010/main" val="7430144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4808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DA6B8D8-5E7D-4CB5-8C76-FB4ABE12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243"/>
            <a:ext cx="9144000" cy="781503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 biblique</a:t>
            </a:r>
            <a:b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Corinthiens 1, 4-9</a:t>
            </a:r>
          </a:p>
        </p:txBody>
      </p:sp>
      <p:pic>
        <p:nvPicPr>
          <p:cNvPr id="6" name="Image 5" descr="PA-bible-ouver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9765"/>
            <a:ext cx="9144000" cy="36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11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83765" y="1030941"/>
            <a:ext cx="40947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Répons : </a:t>
            </a:r>
            <a:r>
              <a:rPr lang="fr-FR" b="1" u="sng" dirty="0"/>
              <a:t>Arc 153, 1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Tournez les yeux vers le Seigneur      </a:t>
            </a:r>
          </a:p>
          <a:p>
            <a:r>
              <a:rPr lang="fr-FR" dirty="0"/>
              <a:t>et rayonnez de joie.                  </a:t>
            </a:r>
          </a:p>
          <a:p>
            <a:r>
              <a:rPr lang="fr-FR" dirty="0"/>
              <a:t>Chantez son nom                                </a:t>
            </a:r>
          </a:p>
          <a:p>
            <a:r>
              <a:rPr lang="fr-FR" dirty="0"/>
              <a:t>de tout votre cœur,                                 </a:t>
            </a:r>
          </a:p>
          <a:p>
            <a:r>
              <a:rPr lang="fr-FR" dirty="0"/>
              <a:t>il est votre Sauveur                           </a:t>
            </a:r>
          </a:p>
          <a:p>
            <a:r>
              <a:rPr lang="fr-FR" dirty="0"/>
              <a:t>c’est lui votre Seigneur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J’ai cherché le Seigneur, et il m’a a écouté, </a:t>
            </a:r>
          </a:p>
          <a:p>
            <a:r>
              <a:rPr lang="fr-FR" dirty="0"/>
              <a:t>il m’a a guéri de mes peurs, </a:t>
            </a:r>
          </a:p>
          <a:p>
            <a:r>
              <a:rPr lang="fr-FR" dirty="0"/>
              <a:t>et sans fin je le louerai.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" y="0"/>
            <a:ext cx="91439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6C4B80"/>
                </a:solidFill>
                <a:latin typeface="Tahoma"/>
                <a:cs typeface="Tahoma"/>
              </a:rPr>
              <a:t>Répons : Arc 153, 1</a:t>
            </a:r>
            <a:r>
              <a:rPr lang="fr-FR" sz="4000" dirty="0">
                <a:solidFill>
                  <a:srgbClr val="000000"/>
                </a:solidFill>
                <a:latin typeface="Tahoma"/>
                <a:cs typeface="Tahoma"/>
              </a:rPr>
              <a:t> </a:t>
            </a:r>
          </a:p>
          <a:p>
            <a:pPr marL="742950" indent="-742950" algn="ctr"/>
            <a:r>
              <a:rPr lang="fr-FR" sz="4000" b="1" dirty="0">
                <a:solidFill>
                  <a:srgbClr val="000000"/>
                </a:solidFill>
                <a:latin typeface="Tahoma"/>
                <a:cs typeface="Tahoma"/>
              </a:rPr>
              <a:t>Tournez les yeux vers le Seigneur      </a:t>
            </a:r>
          </a:p>
          <a:p>
            <a:pPr marL="742950" indent="-742950" algn="ctr"/>
            <a:r>
              <a:rPr lang="fr-FR" sz="4000" b="1" dirty="0">
                <a:solidFill>
                  <a:srgbClr val="000000"/>
                </a:solidFill>
                <a:latin typeface="Tahoma"/>
                <a:cs typeface="Tahoma"/>
              </a:rPr>
              <a:t>et rayonnez de joie.                  </a:t>
            </a:r>
          </a:p>
          <a:p>
            <a:pPr marL="742950" indent="-742950" algn="ctr"/>
            <a:r>
              <a:rPr lang="fr-FR" sz="4000" b="1" dirty="0">
                <a:solidFill>
                  <a:srgbClr val="000000"/>
                </a:solidFill>
                <a:latin typeface="Tahoma"/>
                <a:cs typeface="Tahoma"/>
              </a:rPr>
              <a:t>Chantez son nom                                </a:t>
            </a:r>
          </a:p>
          <a:p>
            <a:pPr marL="742950" indent="-742950" algn="ctr"/>
            <a:r>
              <a:rPr lang="fr-FR" sz="4000" b="1" dirty="0">
                <a:solidFill>
                  <a:srgbClr val="000000"/>
                </a:solidFill>
                <a:latin typeface="Tahoma"/>
                <a:cs typeface="Tahoma"/>
              </a:rPr>
              <a:t>de tout votre cœur,                                 </a:t>
            </a:r>
          </a:p>
          <a:p>
            <a:pPr marL="742950" indent="-742950" algn="ctr"/>
            <a:r>
              <a:rPr lang="fr-FR" sz="4000" b="1" dirty="0">
                <a:solidFill>
                  <a:srgbClr val="000000"/>
                </a:solidFill>
                <a:latin typeface="Tahoma"/>
                <a:cs typeface="Tahoma"/>
              </a:rPr>
              <a:t>il est votre Sauveur                           </a:t>
            </a:r>
          </a:p>
          <a:p>
            <a:pPr marL="742950" indent="-742950" algn="ctr"/>
            <a:r>
              <a:rPr lang="fr-FR" sz="4000" b="1" dirty="0">
                <a:solidFill>
                  <a:srgbClr val="000000"/>
                </a:solidFill>
                <a:latin typeface="Tahoma"/>
                <a:cs typeface="Tahoma"/>
              </a:rPr>
              <a:t>c’est lui votre Seigneur.</a:t>
            </a:r>
          </a:p>
          <a:p>
            <a:pPr marL="742950" indent="-742950" algn="ctr"/>
            <a:r>
              <a:rPr lang="fr-FR" sz="4000" dirty="0">
                <a:solidFill>
                  <a:srgbClr val="000000"/>
                </a:solidFill>
                <a:latin typeface="Tahoma"/>
                <a:cs typeface="Tahoma"/>
              </a:rPr>
              <a:t>J’ai cherché le Seigneur, et il m’a a écouté, </a:t>
            </a:r>
          </a:p>
          <a:p>
            <a:pPr marL="742950" indent="-742950" algn="ctr"/>
            <a:r>
              <a:rPr lang="fr-FR" sz="4000" dirty="0">
                <a:solidFill>
                  <a:srgbClr val="000000"/>
                </a:solidFill>
                <a:latin typeface="Tahoma"/>
                <a:cs typeface="Tahoma"/>
              </a:rPr>
              <a:t>il m’a a guéri de mes peurs, </a:t>
            </a:r>
          </a:p>
          <a:p>
            <a:pPr marL="742950" indent="-742950" algn="ctr"/>
            <a:r>
              <a:rPr lang="fr-FR" sz="4000" dirty="0">
                <a:solidFill>
                  <a:srgbClr val="000000"/>
                </a:solidFill>
                <a:latin typeface="Tahoma"/>
                <a:cs typeface="Tahoma"/>
              </a:rPr>
              <a:t>et sans fin je le louerai.</a:t>
            </a:r>
          </a:p>
          <a:p>
            <a:pPr algn="ctr"/>
            <a:endParaRPr lang="fr-FR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911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D9591-1932-408E-A9AD-F73BD729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410"/>
            <a:ext cx="7886700" cy="1046425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Accueil</a:t>
            </a:r>
          </a:p>
        </p:txBody>
      </p:sp>
      <p:pic>
        <p:nvPicPr>
          <p:cNvPr id="2050" name="Picture 2" descr="RÃ©sultat de recherche d'images pour &quot;boites Ã  humeur mÃ©tÃ©o&quot;">
            <a:extLst>
              <a:ext uri="{FF2B5EF4-FFF2-40B4-BE49-F238E27FC236}">
                <a16:creationId xmlns:a16="http://schemas.microsoft.com/office/drawing/2014/main" id="{DC3CF4CA-E72F-43C2-BD8A-468E262B5C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7" y="1161836"/>
            <a:ext cx="7082970" cy="53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816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562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24A6C1-C84C-41B5-B0A0-47F0814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7978"/>
            <a:ext cx="9144000" cy="72344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tête dans les nuages : </a:t>
            </a:r>
            <a:b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 Cloud</a:t>
            </a:r>
          </a:p>
        </p:txBody>
      </p:sp>
      <p:pic>
        <p:nvPicPr>
          <p:cNvPr id="7170" name="Picture 2" descr="RÃ©sultat de recherche d'images pour &quot;la tÃªte dans le cloud&quot;">
            <a:extLst>
              <a:ext uri="{FF2B5EF4-FFF2-40B4-BE49-F238E27FC236}">
                <a16:creationId xmlns:a16="http://schemas.microsoft.com/office/drawing/2014/main" id="{E0C9E357-D424-4724-9798-07B4C6B61B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1090"/>
          <a:stretch>
            <a:fillRect/>
          </a:stretch>
        </p:blipFill>
        <p:spPr bwMode="auto">
          <a:xfrm>
            <a:off x="911208" y="1354095"/>
            <a:ext cx="7281224" cy="51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446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br>
              <a:rPr lang="fr-F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dirty="0">
              <a:latin typeface="Arial"/>
              <a:ea typeface="Tahoma" panose="020B0604030504040204" pitchFamily="34" charset="0"/>
              <a:cs typeface="Arial"/>
            </a:endParaRPr>
          </a:p>
        </p:txBody>
      </p:sp>
      <p:pic>
        <p:nvPicPr>
          <p:cNvPr id="8194" name="Picture 2" descr="RÃ©sultat de recherche d'images pour &quot;la tÃªte dans le cloud&quot;">
            <a:extLst>
              <a:ext uri="{FF2B5EF4-FFF2-40B4-BE49-F238E27FC236}">
                <a16:creationId xmlns:a16="http://schemas.microsoft.com/office/drawing/2014/main" id="{1A4D305C-2A16-4E87-A06B-8F8D0006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9228"/>
            <a:ext cx="6858000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110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8926"/>
            <a:ext cx="9144000" cy="6858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4800" dirty="0">
                <a:latin typeface="Arial"/>
                <a:ea typeface="Times New Roman"/>
                <a:cs typeface="Arial"/>
              </a:rPr>
              <a:t> </a:t>
            </a:r>
            <a:br>
              <a:rPr lang="fr-FR" sz="4800" dirty="0">
                <a:latin typeface="+mn-lt"/>
                <a:ea typeface="Times New Roman"/>
                <a:cs typeface="Times New Roman"/>
              </a:rPr>
            </a:br>
            <a:endParaRPr lang="fr-FR" sz="4800" dirty="0">
              <a:latin typeface="+mn-lt"/>
            </a:endParaRPr>
          </a:p>
        </p:txBody>
      </p:sp>
      <p:pic>
        <p:nvPicPr>
          <p:cNvPr id="10242" name="Picture 2" descr="RÃ©sultat de recherche d'images pour &quot;la tÃªte crÃ©ative&quot;">
            <a:extLst>
              <a:ext uri="{FF2B5EF4-FFF2-40B4-BE49-F238E27FC236}">
                <a16:creationId xmlns:a16="http://schemas.microsoft.com/office/drawing/2014/main" id="{AE1328D5-EEA1-4572-A0CC-9391E0A3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57" y="424543"/>
            <a:ext cx="5065485" cy="60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608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59347" y="-1977569"/>
            <a:ext cx="15942560" cy="1084217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9218" name="Picture 2" descr="RÃ©sultat de recherche d'images pour &quot;la tÃªte dans le cloud&quot;">
            <a:extLst>
              <a:ext uri="{FF2B5EF4-FFF2-40B4-BE49-F238E27FC236}">
                <a16:creationId xmlns:a16="http://schemas.microsoft.com/office/drawing/2014/main" id="{AE391118-7EF1-40DF-9A8F-A30822DF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86" y="417286"/>
            <a:ext cx="5413828" cy="602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860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ABDA9-591F-4344-9247-613A7F1A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56" y="358584"/>
            <a:ext cx="7886700" cy="9996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89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Tahoma" panose="020B0604030504040204" pitchFamily="34" charset="0"/>
                <a:cs typeface="Arial"/>
              </a:rPr>
              <a:t>Derrière les nuages !</a:t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 descr="RÃ©sultat de recherche d'images pour &quot;nuages&quot;">
            <a:extLst>
              <a:ext uri="{FF2B5EF4-FFF2-40B4-BE49-F238E27FC236}">
                <a16:creationId xmlns:a16="http://schemas.microsoft.com/office/drawing/2014/main" id="{A70DF237-C0BE-427E-906D-E620DD84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7" y="1091985"/>
            <a:ext cx="7731578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058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1385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F0ECCA-5BC5-41FC-90D1-E74D9B95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9609"/>
            <a:ext cx="9027886" cy="5580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u="sng" dirty="0">
                <a:solidFill>
                  <a:srgbClr val="6C4B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Chant : 613, 1-3 </a:t>
            </a:r>
          </a:p>
          <a:p>
            <a:pPr marL="0" indent="0" algn="ctr">
              <a:buNone/>
            </a:pPr>
            <a:endParaRPr lang="fr-FR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J’ai besoin de ta confiance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vivre chaque jour.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J’ai besoin de ta présence,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j’ai besoin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d’être sûr de ton amour.</a:t>
            </a:r>
          </a:p>
          <a:p>
            <a:pPr marL="0" indent="0" algn="ctr">
              <a:buNone/>
            </a:pPr>
            <a:endParaRPr lang="fr-FR" sz="4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2879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F0ECCA-5BC5-41FC-90D1-E74D9B95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9" y="126787"/>
            <a:ext cx="9027886" cy="66714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Pouvoir frapper à ta porte, </a:t>
            </a: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parler en vérité. </a:t>
            </a: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Savoir que tu réconfortes </a:t>
            </a: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chez toi être toujours invité.</a:t>
            </a:r>
          </a:p>
          <a:p>
            <a:pPr marL="0" indent="0" algn="ctr">
              <a:buNone/>
            </a:pPr>
            <a:endParaRPr lang="fr-FR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J’ai besoin de ta patience,  </a:t>
            </a: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ta sincérité. </a:t>
            </a: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entends mes confidences, </a:t>
            </a: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chez toi, </a:t>
            </a:r>
          </a:p>
          <a:p>
            <a:pPr marL="0" indent="0" algn="ctr">
              <a:buNone/>
            </a:pPr>
            <a:r>
              <a:rPr lang="fr-FR" sz="4757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suis en sécurité.</a:t>
            </a:r>
          </a:p>
          <a:p>
            <a:pPr marL="0" indent="0" algn="ctr">
              <a:buNone/>
            </a:pPr>
            <a:endParaRPr lang="fr-FR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287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fr-FR" dirty="0">
                <a:latin typeface="Arial"/>
                <a:cs typeface="Arial"/>
              </a:rPr>
            </a:br>
            <a:br>
              <a:rPr lang="fr-FR" dirty="0">
                <a:latin typeface="Arial"/>
                <a:cs typeface="Arial"/>
              </a:rPr>
            </a:br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31072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AD5DF5F-C3C8-4EBA-833F-B255FE77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1" y="251999"/>
            <a:ext cx="7886700" cy="89761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Orage et moi : Besse l’éclair</a:t>
            </a:r>
          </a:p>
        </p:txBody>
      </p:sp>
      <p:pic>
        <p:nvPicPr>
          <p:cNvPr id="2050" name="Picture 2" descr="Image associÃ©e">
            <a:extLst>
              <a:ext uri="{FF2B5EF4-FFF2-40B4-BE49-F238E27FC236}">
                <a16:creationId xmlns:a16="http://schemas.microsoft.com/office/drawing/2014/main" id="{7C4279BE-7A0B-4740-9812-266CC7A4D9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14" y="1293904"/>
            <a:ext cx="5254171" cy="52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1072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Ã©clair&quot;">
            <a:extLst>
              <a:ext uri="{FF2B5EF4-FFF2-40B4-BE49-F238E27FC236}">
                <a16:creationId xmlns:a16="http://schemas.microsoft.com/office/drawing/2014/main" id="{D7219720-B233-46DE-8A88-48A81F77E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2" y="682171"/>
            <a:ext cx="7688036" cy="57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2331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Ã©e">
            <a:extLst>
              <a:ext uri="{FF2B5EF4-FFF2-40B4-BE49-F238E27FC236}">
                <a16:creationId xmlns:a16="http://schemas.microsoft.com/office/drawing/2014/main" id="{A603320D-0318-44A4-87A1-A29273067E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33400"/>
            <a:ext cx="78867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7010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 de recherche d'images pour &quot;vers l'infini et au delÃ &quot;">
            <a:extLst>
              <a:ext uri="{FF2B5EF4-FFF2-40B4-BE49-F238E27FC236}">
                <a16:creationId xmlns:a16="http://schemas.microsoft.com/office/drawing/2014/main" id="{B06845FC-2925-4501-B49F-F206110DE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4" y="526143"/>
            <a:ext cx="7082971" cy="58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2974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89188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B4CF0-35F0-48B6-A19E-7E0981C4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451"/>
            <a:ext cx="7886700" cy="742950"/>
          </a:xfrm>
        </p:spPr>
        <p:txBody>
          <a:bodyPr>
            <a:noAutofit/>
          </a:bodyPr>
          <a:lstStyle/>
          <a:p>
            <a:pPr algn="ctr"/>
            <a:r>
              <a:rPr lang="fr-FR" sz="5400" b="1" u="sng" dirty="0">
                <a:solidFill>
                  <a:srgbClr val="6C4B80"/>
                </a:solidFill>
                <a:latin typeface="Arial"/>
                <a:ea typeface="Tahoma" panose="020B0604030504040204" pitchFamily="34" charset="0"/>
                <a:cs typeface="Arial"/>
              </a:rPr>
              <a:t>Confession de foi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B88F4E-9FDD-46BC-B79B-BF0F6B82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526"/>
            <a:ext cx="9144000" cy="56714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crois en Dieu</a:t>
            </a:r>
            <a:r>
              <a:rPr lang="fr-FR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notre Père et notre mère, qui nous prend pour ses enfants et nous aime comme nous sommes !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crois en Jésus-Christ,</a:t>
            </a:r>
            <a:r>
              <a:rPr lang="fr-FR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le Fils de Dieu, qui s'est fait humain pour que nous ayons le pardon, la joie, et le droit, tout comme lui, d’être fille et fils de Dieu !</a:t>
            </a:r>
            <a:endParaRPr lang="fr-FR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4039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B88F4E-9FDD-46BC-B79B-BF0F6B82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210"/>
            <a:ext cx="9144000" cy="5943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crois en l'Esprit Saint</a:t>
            </a:r>
            <a:r>
              <a:rPr lang="fr-FR" sz="4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qui désire habiter en nous et nous redit que nous sommes enfant de Dieu ; il nous aide à comprendre les mots de Jésus !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crois que l'Église du Christ </a:t>
            </a:r>
            <a:r>
              <a:rPr lang="fr-FR" sz="4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 universelle ; on peut la voir et pourtant, elle est bien           plus encore !</a:t>
            </a:r>
            <a:endParaRPr lang="fr-FR" sz="4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4039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EB414-77A2-4F3D-A393-80EEC7CE5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1648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000" b="1" dirty="0">
                <a:solidFill>
                  <a:srgbClr val="000000"/>
                </a:solidFill>
              </a:rPr>
              <a:t>Je crois </a:t>
            </a:r>
          </a:p>
          <a:p>
            <a:pPr marL="0" indent="0" algn="ctr">
              <a:buNone/>
            </a:pPr>
            <a:r>
              <a:rPr lang="fr-FR" sz="6000" b="1" dirty="0">
                <a:solidFill>
                  <a:srgbClr val="000000"/>
                </a:solidFill>
              </a:rPr>
              <a:t>que tous les humains </a:t>
            </a:r>
          </a:p>
          <a:p>
            <a:pPr marL="0" indent="0" algn="ctr">
              <a:buNone/>
            </a:pPr>
            <a:r>
              <a:rPr lang="fr-FR" sz="6000" b="1" dirty="0">
                <a:solidFill>
                  <a:srgbClr val="000000"/>
                </a:solidFill>
              </a:rPr>
              <a:t>sont unis en Jésus-Christ.</a:t>
            </a:r>
          </a:p>
          <a:p>
            <a:pPr marL="0" indent="0" algn="ctr">
              <a:buNone/>
            </a:pPr>
            <a:r>
              <a:rPr lang="fr-FR" sz="6000" b="1" dirty="0">
                <a:solidFill>
                  <a:srgbClr val="000000"/>
                </a:solidFill>
              </a:rPr>
              <a:t>Je crois à la vie qui </a:t>
            </a:r>
          </a:p>
          <a:p>
            <a:pPr marL="0" indent="0" algn="ctr">
              <a:buNone/>
            </a:pPr>
            <a:r>
              <a:rPr lang="fr-FR" sz="6000" b="1" dirty="0">
                <a:solidFill>
                  <a:srgbClr val="000000"/>
                </a:solidFill>
              </a:rPr>
              <a:t>ne s’arrêtera jamais.</a:t>
            </a:r>
          </a:p>
          <a:p>
            <a:pPr marL="0" indent="0" algn="ctr">
              <a:buNone/>
            </a:pPr>
            <a:endParaRPr lang="fr-FR" sz="4400" b="1" dirty="0">
              <a:latin typeface="Arial"/>
              <a:ea typeface="Tahom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39202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920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F33DC-37D9-40EC-A97C-CD2CA804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460"/>
            <a:ext cx="7886700" cy="663575"/>
          </a:xfrm>
        </p:spPr>
        <p:txBody>
          <a:bodyPr>
            <a:no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Louange antiphonée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1B0F3-0D26-465C-8722-6837A077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40" y="907386"/>
            <a:ext cx="9144000" cy="5657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Pasteur</a:t>
            </a:r>
            <a:r>
              <a:rPr lang="fr-FR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Seigneur, merci pour les familles         avec de jeunes enfants !                                 </a:t>
            </a:r>
            <a:r>
              <a:rPr lang="fr-FR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</a:t>
            </a:r>
            <a:r>
              <a:rPr lang="fr-FR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Seigneur, ce n’est pas simple,        le dimanche est un peu agité !                 </a:t>
            </a:r>
            <a:r>
              <a:rPr lang="fr-FR" sz="3600" b="1" u="sng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Enfants</a:t>
            </a:r>
            <a:r>
              <a:rPr lang="fr-FR" sz="3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Seigneur, oui, on a souvent       envie de rester bien au chaud au lit !                         </a:t>
            </a:r>
            <a:r>
              <a:rPr lang="fr-FR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</a:t>
            </a:r>
            <a:r>
              <a:rPr lang="fr-FR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Seigneur, c’est un peu galère         le matin pour arriver à l’heure au culte !                                                </a:t>
            </a:r>
            <a:r>
              <a:rPr lang="fr-FR" sz="3600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Pasteur</a:t>
            </a:r>
            <a:r>
              <a:rPr lang="fr-FR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Seigneur, merci pour ces         familles qui te consacrent ce matin dans leur planning surchargé !</a:t>
            </a:r>
          </a:p>
        </p:txBody>
      </p:sp>
    </p:spTree>
    <p:extLst>
      <p:ext uri="{BB962C8B-B14F-4D97-AF65-F5344CB8AC3E}">
        <p14:creationId xmlns:p14="http://schemas.microsoft.com/office/powerpoint/2010/main" val="127544797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73D16-26A6-442C-9DC3-96035E35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724"/>
            <a:ext cx="7886700" cy="72344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Après la pluie le beau temps ? Gris Sun</a:t>
            </a:r>
          </a:p>
        </p:txBody>
      </p:sp>
      <p:pic>
        <p:nvPicPr>
          <p:cNvPr id="1026" name="Picture 2" descr="RÃ©sultat de recherche d'images pour &quot;soleil brillant&quot;">
            <a:extLst>
              <a:ext uri="{FF2B5EF4-FFF2-40B4-BE49-F238E27FC236}">
                <a16:creationId xmlns:a16="http://schemas.microsoft.com/office/drawing/2014/main" id="{3F8D3D36-76DA-4C76-9ABF-5FEE5933B3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1617486"/>
            <a:ext cx="7735712" cy="47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8258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0B11C-654E-40C4-9676-C4399A9C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fr-FR" sz="44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fr-FR" sz="6286" b="1" dirty="0">
                <a:latin typeface="Arial"/>
                <a:cs typeface="Arial"/>
              </a:rPr>
              <a:t> </a:t>
            </a:r>
            <a:endParaRPr lang="fr-FR" sz="6286" dirty="0">
              <a:latin typeface="Arial"/>
              <a:cs typeface="Arial"/>
            </a:endParaRPr>
          </a:p>
          <a:p>
            <a:endParaRPr lang="fr-FR" dirty="0"/>
          </a:p>
        </p:txBody>
      </p:sp>
      <p:pic>
        <p:nvPicPr>
          <p:cNvPr id="2050" name="Picture 2" descr="RÃ©sultat de recherche d'images pour &quot;soleil voilÃ©&quot;">
            <a:extLst>
              <a:ext uri="{FF2B5EF4-FFF2-40B4-BE49-F238E27FC236}">
                <a16:creationId xmlns:a16="http://schemas.microsoft.com/office/drawing/2014/main" id="{7D6EA6D0-2C5F-4FF1-A896-39A81D8F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0"/>
            <a:ext cx="684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7409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9"/>
          </a:xfrm>
        </p:spPr>
        <p:txBody>
          <a:bodyPr>
            <a:noAutofit/>
          </a:bodyPr>
          <a:lstStyle/>
          <a:p>
            <a:pPr algn="ctr"/>
            <a:br>
              <a:rPr lang="fr-FR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RÃ©sultat de recherche d'images pour &quot;boites Ã  humeurs mÃ©tÃ©o&quot;">
            <a:extLst>
              <a:ext uri="{FF2B5EF4-FFF2-40B4-BE49-F238E27FC236}">
                <a16:creationId xmlns:a16="http://schemas.microsoft.com/office/drawing/2014/main" id="{CAEBFD36-960F-49C7-AF5C-AA928587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0"/>
            <a:ext cx="789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0797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16953"/>
            <a:ext cx="9144000" cy="9087206"/>
          </a:xfrm>
        </p:spPr>
        <p:txBody>
          <a:bodyPr>
            <a:noAutofit/>
          </a:bodyPr>
          <a:lstStyle/>
          <a:p>
            <a:pPr algn="ctr"/>
            <a:br>
              <a:rPr lang="fr-FR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dirty="0">
              <a:latin typeface="Arial"/>
              <a:ea typeface="Tahoma" panose="020B0604030504040204" pitchFamily="34" charset="0"/>
              <a:cs typeface="Arial"/>
            </a:endParaRPr>
          </a:p>
        </p:txBody>
      </p:sp>
      <p:pic>
        <p:nvPicPr>
          <p:cNvPr id="3074" name="Picture 2" descr="RÃ©sultat de recherche d'images pour &quot;boites Ã  humeurs mÃ©tÃ©o&quot;">
            <a:extLst>
              <a:ext uri="{FF2B5EF4-FFF2-40B4-BE49-F238E27FC236}">
                <a16:creationId xmlns:a16="http://schemas.microsoft.com/office/drawing/2014/main" id="{4910EE65-15B5-4711-9902-A4117867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71285"/>
            <a:ext cx="6248400" cy="55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2056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0B11C-654E-40C4-9676-C4399A9C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latin typeface="Arial"/>
                <a:cs typeface="Arial"/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67409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1194E-6E9E-432B-A029-8044563F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5475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Interlude Musicale</a:t>
            </a:r>
          </a:p>
        </p:txBody>
      </p:sp>
      <p:pic>
        <p:nvPicPr>
          <p:cNvPr id="6146" name="Picture 2" descr="RÃ©sultat de recherche d'images pour &quot;interlude musical&quot;">
            <a:extLst>
              <a:ext uri="{FF2B5EF4-FFF2-40B4-BE49-F238E27FC236}">
                <a16:creationId xmlns:a16="http://schemas.microsoft.com/office/drawing/2014/main" id="{F9FEEB86-FAAF-40CC-A820-A84411A0DB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7" y="1538514"/>
            <a:ext cx="6894286" cy="44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3644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fr-FR" dirty="0">
                <a:latin typeface="Courier New"/>
                <a:ea typeface="Times New Roman"/>
                <a:cs typeface="Times New Roman"/>
              </a:rPr>
            </a:br>
            <a:endParaRPr lang="fr-FR" sz="4889" b="1" dirty="0">
              <a:latin typeface="Arial"/>
              <a:ea typeface="Tahom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05627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48017D-47E0-47C1-81F4-74CB04D5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190954"/>
            <a:ext cx="8737600" cy="854075"/>
          </a:xfrm>
        </p:spPr>
        <p:txBody>
          <a:bodyPr/>
          <a:lstStyle/>
          <a:p>
            <a:pPr algn="ctr"/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Annonces</a:t>
            </a:r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Offrande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8154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>
              <a:solidFill>
                <a:srgbClr val="000000"/>
              </a:solidFill>
            </a:endParaRPr>
          </a:p>
          <a:p>
            <a:endParaRPr lang="fr-FR" sz="3600" dirty="0">
              <a:solidFill>
                <a:srgbClr val="000000"/>
              </a:solidFill>
            </a:endParaRPr>
          </a:p>
          <a:p>
            <a:endParaRPr lang="fr-FR" sz="3600" dirty="0">
              <a:solidFill>
                <a:srgbClr val="000000"/>
              </a:solidFill>
            </a:endParaRPr>
          </a:p>
          <a:p>
            <a:endParaRPr lang="fr-FR" sz="3600" dirty="0">
              <a:solidFill>
                <a:srgbClr val="000000"/>
              </a:solidFill>
            </a:endParaRPr>
          </a:p>
          <a:p>
            <a:endParaRPr lang="fr-FR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8154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1B0F3-0D26-465C-8722-6837A077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9" y="358584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u="sng" dirty="0">
                <a:solidFill>
                  <a:srgbClr val="008000"/>
                </a:solidFill>
                <a:latin typeface="Tahoma"/>
                <a:cs typeface="Tahoma"/>
              </a:rPr>
              <a:t>Enfants</a:t>
            </a:r>
            <a:r>
              <a:rPr lang="fr-FR" sz="3600" b="1" dirty="0">
                <a:solidFill>
                  <a:srgbClr val="008000"/>
                </a:solidFill>
                <a:latin typeface="Tahoma"/>
                <a:cs typeface="Tahoma"/>
              </a:rPr>
              <a:t> : </a:t>
            </a:r>
            <a:r>
              <a:rPr lang="fr-FR" sz="3600" dirty="0">
                <a:solidFill>
                  <a:srgbClr val="008000"/>
                </a:solidFill>
                <a:latin typeface="Tahoma"/>
                <a:cs typeface="Tahoma"/>
              </a:rPr>
              <a:t>Seigneur, il arrive que je me couche un peu plus tard le samedi soir, alors tu comprendras que le lever est plus difficile !                                           </a:t>
            </a:r>
            <a:r>
              <a:rPr lang="fr-FR" sz="3600" b="1" u="sng" dirty="0">
                <a:solidFill>
                  <a:schemeClr val="bg1"/>
                </a:solidFill>
                <a:latin typeface="Tahoma"/>
                <a:cs typeface="Tahoma"/>
              </a:rPr>
              <a:t>Pasteur</a:t>
            </a:r>
            <a:r>
              <a:rPr lang="fr-FR" sz="3600" b="1" dirty="0">
                <a:solidFill>
                  <a:schemeClr val="bg1"/>
                </a:solidFill>
                <a:latin typeface="Tahoma"/>
                <a:cs typeface="Tahoma"/>
              </a:rPr>
              <a:t> : </a:t>
            </a:r>
            <a:r>
              <a:rPr lang="fr-FR" sz="3600" dirty="0">
                <a:solidFill>
                  <a:schemeClr val="bg1"/>
                </a:solidFill>
                <a:latin typeface="Tahoma"/>
                <a:cs typeface="Tahoma"/>
              </a:rPr>
              <a:t>Lorsqu’un marcheur avance   dans le froid, par une forte gelée   </a:t>
            </a:r>
            <a:r>
              <a:rPr lang="fr-FR" sz="3600" b="1" u="sng" dirty="0">
                <a:solidFill>
                  <a:srgbClr val="FF0000"/>
                </a:solidFill>
                <a:latin typeface="Tahoma"/>
                <a:cs typeface="Tahoma"/>
              </a:rPr>
              <a:t>Parents</a:t>
            </a:r>
            <a:r>
              <a:rPr lang="fr-FR" sz="3600" b="1" dirty="0">
                <a:solidFill>
                  <a:srgbClr val="FF0000"/>
                </a:solidFill>
                <a:latin typeface="Tahoma"/>
                <a:cs typeface="Tahoma"/>
              </a:rPr>
              <a:t> : </a:t>
            </a:r>
            <a:r>
              <a:rPr lang="fr-FR" sz="3600" dirty="0">
                <a:solidFill>
                  <a:srgbClr val="FF0000"/>
                </a:solidFill>
                <a:latin typeface="Tahoma"/>
                <a:cs typeface="Tahoma"/>
              </a:rPr>
              <a:t>Il allonge le pas et même court un peu                                            </a:t>
            </a:r>
            <a:r>
              <a:rPr lang="fr-FR" sz="3600" b="1" u="sng" dirty="0">
                <a:solidFill>
                  <a:srgbClr val="008000"/>
                </a:solidFill>
                <a:latin typeface="Tahoma"/>
                <a:cs typeface="Tahoma"/>
              </a:rPr>
              <a:t>Enfants</a:t>
            </a:r>
            <a:r>
              <a:rPr lang="fr-FR" sz="3600" b="1" dirty="0">
                <a:solidFill>
                  <a:srgbClr val="008000"/>
                </a:solidFill>
                <a:latin typeface="Tahoma"/>
                <a:cs typeface="Tahoma"/>
              </a:rPr>
              <a:t> : </a:t>
            </a:r>
            <a:r>
              <a:rPr lang="fr-FR" sz="3600" dirty="0">
                <a:solidFill>
                  <a:srgbClr val="008000"/>
                </a:solidFill>
                <a:latin typeface="Tahoma"/>
                <a:cs typeface="Tahoma"/>
              </a:rPr>
              <a:t>Jusqu’à ce qu’il rentre chez lui,      à la chaleur du feu                         </a:t>
            </a:r>
            <a:r>
              <a:rPr lang="fr-FR" sz="3600" b="1" u="sng" dirty="0">
                <a:solidFill>
                  <a:srgbClr val="000000"/>
                </a:solidFill>
                <a:latin typeface="Tahoma"/>
                <a:cs typeface="Tahoma"/>
              </a:rPr>
              <a:t>Pasteur</a:t>
            </a:r>
            <a:r>
              <a:rPr lang="fr-FR" sz="3600" b="1" dirty="0">
                <a:solidFill>
                  <a:srgbClr val="000000"/>
                </a:solidFill>
                <a:latin typeface="Tahoma"/>
                <a:cs typeface="Tahoma"/>
              </a:rPr>
              <a:t> : </a:t>
            </a:r>
            <a:r>
              <a:rPr lang="fr-FR" sz="3600" dirty="0">
                <a:solidFill>
                  <a:srgbClr val="000000"/>
                </a:solidFill>
                <a:latin typeface="Tahoma"/>
                <a:cs typeface="Tahoma"/>
              </a:rPr>
              <a:t>Là, chacun se réjouit !        </a:t>
            </a:r>
            <a:r>
              <a:rPr lang="fr-FR" sz="3600" b="1" u="sng" dirty="0">
                <a:solidFill>
                  <a:srgbClr val="FF0000"/>
                </a:solidFill>
                <a:latin typeface="Tahoma"/>
                <a:cs typeface="Tahoma"/>
              </a:rPr>
              <a:t>Parents</a:t>
            </a:r>
            <a:r>
              <a:rPr lang="fr-FR" sz="3600" b="1" dirty="0">
                <a:solidFill>
                  <a:srgbClr val="FF0000"/>
                </a:solidFill>
                <a:latin typeface="Tahoma"/>
                <a:cs typeface="Tahoma"/>
              </a:rPr>
              <a:t> : </a:t>
            </a:r>
            <a:r>
              <a:rPr lang="fr-FR" sz="3600" dirty="0">
                <a:solidFill>
                  <a:srgbClr val="FF0000"/>
                </a:solidFill>
                <a:latin typeface="Tahoma"/>
                <a:cs typeface="Tahoma"/>
              </a:rPr>
              <a:t>Il se remet à vivre…</a:t>
            </a:r>
            <a:endParaRPr lang="fr-FR" sz="3600" i="1" dirty="0">
              <a:solidFill>
                <a:srgbClr val="FF0000"/>
              </a:solidFill>
              <a:latin typeface="Tahoma"/>
              <a:ea typeface="Tahoma" panose="020B060403050404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544797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C5B926E-7A75-49BD-BD7D-A59564A4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938"/>
            <a:ext cx="7886700" cy="662781"/>
          </a:xfrm>
        </p:spPr>
        <p:txBody>
          <a:bodyPr>
            <a:noAutofit/>
          </a:bodyPr>
          <a:lstStyle/>
          <a:p>
            <a:pPr algn="ctr"/>
            <a:r>
              <a:rPr lang="fr-FR" b="1" u="sng" dirty="0">
                <a:solidFill>
                  <a:srgbClr val="6C4B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Chant : 723, 3-5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AAD155-CDDA-4340-9B6B-AD6A204C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2298"/>
            <a:ext cx="91440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lui qui tient la vie,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ses mains,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d’un nouveau-né qui rit,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ses mains,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sa maman ravie, dans ses mains :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lendemains sont dans ses mains !</a:t>
            </a:r>
          </a:p>
        </p:txBody>
      </p:sp>
    </p:spTree>
    <p:extLst>
      <p:ext uri="{BB962C8B-B14F-4D97-AF65-F5344CB8AC3E}">
        <p14:creationId xmlns:p14="http://schemas.microsoft.com/office/powerpoint/2010/main" val="113025144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AAD155-CDDA-4340-9B6B-AD6A204C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3179"/>
            <a:ext cx="91440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lui qui tient les pages,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ses mains,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jours clairs, des orages,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ses mains,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méchant ou du sage,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ses mains :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début ou fin sont dans ses mains !</a:t>
            </a:r>
          </a:p>
        </p:txBody>
      </p:sp>
    </p:spTree>
    <p:extLst>
      <p:ext uri="{BB962C8B-B14F-4D97-AF65-F5344CB8AC3E}">
        <p14:creationId xmlns:p14="http://schemas.microsoft.com/office/powerpoint/2010/main" val="113025144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AAD155-CDDA-4340-9B6B-AD6A204C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5003"/>
            <a:ext cx="91440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lui qui tient la clef,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ses mains,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ton éternité, dans ses mains,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tu veux l’accepter,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ses mains :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Oui, ton salut est dans ses mains.</a:t>
            </a:r>
          </a:p>
        </p:txBody>
      </p:sp>
    </p:spTree>
    <p:extLst>
      <p:ext uri="{BB962C8B-B14F-4D97-AF65-F5344CB8AC3E}">
        <p14:creationId xmlns:p14="http://schemas.microsoft.com/office/powerpoint/2010/main" val="113025144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654E7-E810-43E3-AA8A-3B968447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829"/>
            <a:ext cx="7886700" cy="98697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Prière d’intercession</a:t>
            </a:r>
            <a:br>
              <a:rPr lang="fr-FR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RÃ©sultat de recherche d'images pour &quot;pluie et vent&quot;">
            <a:extLst>
              <a:ext uri="{FF2B5EF4-FFF2-40B4-BE49-F238E27FC236}">
                <a16:creationId xmlns:a16="http://schemas.microsoft.com/office/drawing/2014/main" id="{D00D8C93-69F4-4110-818B-1ACC7DA1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" y="1335314"/>
            <a:ext cx="8297636" cy="51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7903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73331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D969D-0B76-48CA-83C9-78C153E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68" y="524784"/>
            <a:ext cx="8225064" cy="95567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Chant gestué avec bande son : </a:t>
            </a:r>
            <a:r>
              <a:rPr lang="fr-FR" sz="5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Sous la pluie » 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Enfants de l’EDD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F4A25-AAD4-4FBB-8E46-A347CECC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5542"/>
            <a:ext cx="9144000" cy="47824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Sous la pluie, dans la tempête</a:t>
            </a:r>
          </a:p>
          <a:p>
            <a:pPr marL="0" indent="0" algn="ctr">
              <a:buNone/>
            </a:pPr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Où que je sois,                                 ma confiance est en toi</a:t>
            </a:r>
          </a:p>
          <a:p>
            <a:pPr marL="0" indent="0" algn="ctr">
              <a:buNone/>
            </a:pPr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 le ciel est bleu,                  quand tout est gris</a:t>
            </a:r>
          </a:p>
          <a:p>
            <a:pPr marL="0" indent="0" algn="ctr">
              <a:buNone/>
            </a:pPr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te ferai confiance toute ma vie </a:t>
            </a:r>
          </a:p>
          <a:p>
            <a:pPr marL="0" indent="0" algn="ctr">
              <a:buNone/>
            </a:pPr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Tout mon espoir est en toi (x4)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00738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5831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F73EC-3E3D-4D23-83DB-0046B855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9123"/>
            <a:ext cx="7886700" cy="14446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Bénédiction</a:t>
            </a:r>
            <a:br>
              <a:rPr lang="fr-FR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864017-2024-42AC-93CD-353D3AEF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25" y="1613647"/>
            <a:ext cx="6272212" cy="49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9180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998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0E9045-AFFD-4DCC-96E6-74FDF893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33" y="179292"/>
            <a:ext cx="9144000" cy="6857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u="sng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Enfants</a:t>
            </a:r>
            <a:r>
              <a:rPr lang="fr-FR" sz="3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ce que Dieu veut pour        nous ce matin !                                        </a:t>
            </a:r>
            <a:r>
              <a:rPr lang="fr-FR" sz="3600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Pasteur</a:t>
            </a:r>
            <a:r>
              <a:rPr lang="fr-FR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Nous sommes dans l’une de        ses maisons !                                          </a:t>
            </a:r>
            <a:r>
              <a:rPr lang="fr-FR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</a:t>
            </a:r>
            <a:r>
              <a:rPr lang="fr-FR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de pouvoir nous poser         et nous asseoir confortablement sur les nouveaux coussins !                             </a:t>
            </a:r>
            <a:r>
              <a:rPr lang="fr-FR" sz="3600" b="1" u="sng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Enfants</a:t>
            </a:r>
            <a:r>
              <a:rPr lang="fr-FR" sz="3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Aide-nous à déposer notre agitation !                                           </a:t>
            </a:r>
            <a:r>
              <a:rPr lang="fr-FR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</a:t>
            </a:r>
            <a:r>
              <a:rPr lang="fr-FR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Aide-nous à te remettre             nos soucis !                                               </a:t>
            </a:r>
            <a:r>
              <a:rPr lang="fr-FR" sz="3600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Pasteur </a:t>
            </a:r>
            <a:r>
              <a:rPr lang="fr-FR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la paix de Dieu soit en         nous tous !</a:t>
            </a:r>
            <a:endParaRPr lang="fr-F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1370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Ã©sultat de recherche d'images pour &quot;minions mÃ©tÃ©o&quot;">
            <a:extLst>
              <a:ext uri="{FF2B5EF4-FFF2-40B4-BE49-F238E27FC236}">
                <a16:creationId xmlns:a16="http://schemas.microsoft.com/office/drawing/2014/main" id="{AAA74636-F4DB-4C20-A9C5-0BB80C3BBA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0" y="717176"/>
            <a:ext cx="8206410" cy="52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DC163E3-2EB0-40D3-86DD-7BD5CB6FCB40}"/>
              </a:ext>
            </a:extLst>
          </p:cNvPr>
          <p:cNvSpPr txBox="1">
            <a:spLocks/>
          </p:cNvSpPr>
          <p:nvPr/>
        </p:nvSpPr>
        <p:spPr>
          <a:xfrm rot="413033">
            <a:off x="1065727" y="1295050"/>
            <a:ext cx="8472837" cy="1405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385" b="1" i="0" u="none" strike="noStrike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 Dimanche</a:t>
            </a:r>
            <a:b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38713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4356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5400" b="1" u="sng" dirty="0">
                <a:latin typeface="Arial"/>
                <a:ea typeface="Tahoma" panose="020B0604030504040204" pitchFamily="34" charset="0"/>
                <a:cs typeface="Arial"/>
              </a:rPr>
            </a:br>
            <a:r>
              <a:rPr lang="fr-FR" sz="5400" b="1" u="sng" dirty="0">
                <a:solidFill>
                  <a:srgbClr val="6C4B80"/>
                </a:solidFill>
                <a:latin typeface="Arial"/>
                <a:ea typeface="Tahoma" panose="020B0604030504040204" pitchFamily="34" charset="0"/>
                <a:cs typeface="Arial"/>
              </a:rPr>
              <a:t>Arc 271, 1- 4</a:t>
            </a:r>
            <a:br>
              <a:rPr lang="fr-FR" sz="5400" b="1" u="sng" dirty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</a:br>
            <a:br>
              <a:rPr lang="fr-FR" sz="5400" dirty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</a:br>
            <a:r>
              <a:rPr lang="fr-FR" sz="5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Louange et gloire à ton nom Alléluia, Alléluia,</a:t>
            </a:r>
            <a:br>
              <a:rPr lang="fr-FR" sz="5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Seigneur Dieu de l’univers, Alléluia, Alléluia</a:t>
            </a:r>
            <a:br>
              <a:rPr lang="fr-FR" sz="5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fr-FR" sz="5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5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Gloire à Dieu, gloire à Dieu,         au plus haut des cieux </a:t>
            </a:r>
            <a:r>
              <a:rPr lang="fr-FR" sz="5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(2x)</a:t>
            </a:r>
            <a:br>
              <a:rPr lang="fr-FR" sz="5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dirty="0">
                <a:latin typeface="Arial"/>
                <a:cs typeface="Arial"/>
              </a:rPr>
            </a:br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898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2073</TotalTime>
  <Words>455</Words>
  <Application>Microsoft Office PowerPoint</Application>
  <PresentationFormat>Affichage à l'écran (4:3)</PresentationFormat>
  <Paragraphs>133</Paragraphs>
  <Slides>70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Calibri Light</vt:lpstr>
      <vt:lpstr>Courier New</vt:lpstr>
      <vt:lpstr>Tahoma</vt:lpstr>
      <vt:lpstr>Times New Roman</vt:lpstr>
      <vt:lpstr>Thème Office</vt:lpstr>
      <vt:lpstr>Présentation PowerPoint</vt:lpstr>
      <vt:lpstr>Présentation PowerPoint</vt:lpstr>
      <vt:lpstr>Accueil</vt:lpstr>
      <vt:lpstr>Présentation PowerPoint</vt:lpstr>
      <vt:lpstr>Louange antiphonée</vt:lpstr>
      <vt:lpstr>Présentation PowerPoint</vt:lpstr>
      <vt:lpstr>Présentation PowerPoint</vt:lpstr>
      <vt:lpstr>Présentation PowerPoint</vt:lpstr>
      <vt:lpstr> Arc 271, 1- 4  Louange et gloire à ton nom Alléluia, Alléluia, Seigneur Dieu de l’univers, Alléluia, Alléluia   Gloire à Dieu, gloire à Dieu,         au plus haut des cieux (2x)  </vt:lpstr>
      <vt:lpstr> Venez, chantons notre Dieu, Alléluia, Alléluia, C’est lui notre créateur,  Alléluia, Alléluia  Gloire à Dieu, gloire à Dieu,         au plus haut des cieux (2x)  </vt:lpstr>
      <vt:lpstr> </vt:lpstr>
      <vt:lpstr>  Je veux chanter pour mon Dieu Alléluia, Alléluia, Tous les jours de ma vie alléluia, Alléluia, Alléluia  Gloire à Dieu, gloire à Dieu,         au plus haut des cieux (2x)     </vt:lpstr>
      <vt:lpstr>  </vt:lpstr>
      <vt:lpstr>Lecture biblique : Matthieu 21, 28-32   </vt:lpstr>
      <vt:lpstr> Répons : Arc 164   Ah ! Qu’il est doux pour des frères de demeurer ensemble.  Dans l’unité, la prière,  par l’Esprit qui rassemble.  Ah ! Qu’il est doux  de demeurer ensemble.  Ah ! Qu’il est doux  de demeurer ensemble !  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Prière de réchauffement  </vt:lpstr>
      <vt:lpstr>Présentation PowerPoint</vt:lpstr>
      <vt:lpstr>Présentation PowerPoint</vt:lpstr>
      <vt:lpstr>Chant gestué  « Ma petite lumière »        Chant des Enfants  du Club du Dimanche</vt:lpstr>
      <vt:lpstr>Présentation PowerPoint</vt:lpstr>
      <vt:lpstr>Présentation PowerPoint</vt:lpstr>
      <vt:lpstr>Lecture biblique 1 Corinthiens 1, 4-9</vt:lpstr>
      <vt:lpstr>Présentation PowerPoint</vt:lpstr>
      <vt:lpstr>Présentation PowerPoint</vt:lpstr>
      <vt:lpstr>La tête dans les nuages :  Mec Cloud</vt:lpstr>
      <vt:lpstr> </vt:lpstr>
      <vt:lpstr>  </vt:lpstr>
      <vt:lpstr> </vt:lpstr>
      <vt:lpstr>Présentation PowerPoint</vt:lpstr>
      <vt:lpstr>Derrière les nuages ! </vt:lpstr>
      <vt:lpstr>Présentation PowerPoint</vt:lpstr>
      <vt:lpstr>Présentation PowerPoint</vt:lpstr>
      <vt:lpstr>Présentation PowerPoint</vt:lpstr>
      <vt:lpstr>  </vt:lpstr>
      <vt:lpstr>Orage et moi : Besse l’éclair</vt:lpstr>
      <vt:lpstr>Présentation PowerPoint</vt:lpstr>
      <vt:lpstr>Présentation PowerPoint</vt:lpstr>
      <vt:lpstr>Présentation PowerPoint</vt:lpstr>
      <vt:lpstr>Présentation PowerPoint</vt:lpstr>
      <vt:lpstr>Confession de foi</vt:lpstr>
      <vt:lpstr>Présentation PowerPoint</vt:lpstr>
      <vt:lpstr>Présentation PowerPoint</vt:lpstr>
      <vt:lpstr>Présentation PowerPoint</vt:lpstr>
      <vt:lpstr>Après la pluie le beau temps ? Gris Sun</vt:lpstr>
      <vt:lpstr>Présentation PowerPoint</vt:lpstr>
      <vt:lpstr> </vt:lpstr>
      <vt:lpstr> </vt:lpstr>
      <vt:lpstr>Présentation PowerPoint</vt:lpstr>
      <vt:lpstr>Interlude Musicale</vt:lpstr>
      <vt:lpstr>  </vt:lpstr>
      <vt:lpstr>Annonces &amp; Offrande</vt:lpstr>
      <vt:lpstr>Présentation PowerPoint</vt:lpstr>
      <vt:lpstr>Présentation PowerPoint</vt:lpstr>
      <vt:lpstr>Chant : 723, 3-5</vt:lpstr>
      <vt:lpstr>Présentation PowerPoint</vt:lpstr>
      <vt:lpstr>Présentation PowerPoint</vt:lpstr>
      <vt:lpstr>Présentation PowerPoint</vt:lpstr>
      <vt:lpstr>Prière d’intercession  </vt:lpstr>
      <vt:lpstr>Présentation PowerPoint</vt:lpstr>
      <vt:lpstr>Chant gestué avec bande son : « Sous la pluie »  Enfants de l’EDD</vt:lpstr>
      <vt:lpstr>Présentation PowerPoint</vt:lpstr>
      <vt:lpstr>Bénédiction  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Accueil des enfants syriens réfugiés au Liban</dc:title>
  <dc:subject/>
  <dc:creator>KLM</dc:creator>
  <cp:keywords/>
  <dc:description/>
  <cp:lastModifiedBy>Frédéric Gangloff</cp:lastModifiedBy>
  <cp:revision>111</cp:revision>
  <dcterms:created xsi:type="dcterms:W3CDTF">2019-02-01T08:31:06Z</dcterms:created>
  <dcterms:modified xsi:type="dcterms:W3CDTF">2019-02-11T09:37:25Z</dcterms:modified>
  <cp:category/>
</cp:coreProperties>
</file>